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A013A9-046C-4C21-808E-051042A6AF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69D4D7B-E318-4023-9208-F409FE6715D7}">
      <dgm:prSet/>
      <dgm:spPr/>
      <dgm:t>
        <a:bodyPr/>
        <a:lstStyle/>
        <a:p>
          <a:pPr rtl="0"/>
          <a:r>
            <a:rPr lang="ru-RU" smtClean="0"/>
            <a:t>− когда Вы разговариваете с человеком с инвалидностью, обращайтесь непосредственно к нему, а не к его сопровождающему или сурдопереводчику, которые присутствуют при разговоре; </a:t>
          </a:r>
          <a:endParaRPr lang="ru-RU"/>
        </a:p>
      </dgm:t>
    </dgm:pt>
    <dgm:pt modelId="{CB8114A5-C56C-4A54-A4BD-F9A754B8703A}" type="parTrans" cxnId="{D63D7314-17FC-4B64-A40C-76495988754E}">
      <dgm:prSet/>
      <dgm:spPr/>
      <dgm:t>
        <a:bodyPr/>
        <a:lstStyle/>
        <a:p>
          <a:endParaRPr lang="ru-RU"/>
        </a:p>
      </dgm:t>
    </dgm:pt>
    <dgm:pt modelId="{245BE918-0E82-4ACF-B976-BF09458A2B93}" type="sibTrans" cxnId="{D63D7314-17FC-4B64-A40C-76495988754E}">
      <dgm:prSet/>
      <dgm:spPr/>
      <dgm:t>
        <a:bodyPr/>
        <a:lstStyle/>
        <a:p>
          <a:endParaRPr lang="ru-RU"/>
        </a:p>
      </dgm:t>
    </dgm:pt>
    <dgm:pt modelId="{78B674C8-BBF7-4FC9-B8B4-3100F1B29BE1}">
      <dgm:prSet/>
      <dgm:spPr/>
      <dgm:t>
        <a:bodyPr/>
        <a:lstStyle/>
        <a:p>
          <a:pPr rtl="0"/>
          <a:r>
            <a:rPr lang="ru-RU" smtClean="0"/>
            <a:t>-  прежде чем помогать инвалиду, спросите, нужна ли ему помощь; </a:t>
          </a:r>
          <a:endParaRPr lang="ru-RU"/>
        </a:p>
      </dgm:t>
    </dgm:pt>
    <dgm:pt modelId="{4DBA456F-3A81-413A-8193-3536C80739BA}" type="parTrans" cxnId="{61ADCDAC-1A63-4724-863F-B5742408802F}">
      <dgm:prSet/>
      <dgm:spPr/>
      <dgm:t>
        <a:bodyPr/>
        <a:lstStyle/>
        <a:p>
          <a:endParaRPr lang="ru-RU"/>
        </a:p>
      </dgm:t>
    </dgm:pt>
    <dgm:pt modelId="{12158785-3BED-42E5-AE86-ECABD43F1D9E}" type="sibTrans" cxnId="{61ADCDAC-1A63-4724-863F-B5742408802F}">
      <dgm:prSet/>
      <dgm:spPr/>
      <dgm:t>
        <a:bodyPr/>
        <a:lstStyle/>
        <a:p>
          <a:endParaRPr lang="ru-RU"/>
        </a:p>
      </dgm:t>
    </dgm:pt>
    <dgm:pt modelId="{46E11C5E-339B-4778-9ABD-E91FC359A555}">
      <dgm:prSet/>
      <dgm:spPr/>
      <dgm:t>
        <a:bodyPr/>
        <a:lstStyle/>
        <a:p>
          <a:pPr rtl="0"/>
          <a:r>
            <a:rPr lang="ru-RU" smtClean="0"/>
            <a:t>− если Вы предлагаете помощь, ждите, пока ее примут, а затем спрашивайте, что и как делать; </a:t>
          </a:r>
          <a:endParaRPr lang="ru-RU"/>
        </a:p>
      </dgm:t>
    </dgm:pt>
    <dgm:pt modelId="{8B4270D4-3AF7-4759-B743-D1226EAE754A}" type="parTrans" cxnId="{94CC42F4-861D-41BB-8BC4-7384C244EC79}">
      <dgm:prSet/>
      <dgm:spPr/>
      <dgm:t>
        <a:bodyPr/>
        <a:lstStyle/>
        <a:p>
          <a:endParaRPr lang="ru-RU"/>
        </a:p>
      </dgm:t>
    </dgm:pt>
    <dgm:pt modelId="{4087934A-5C2F-4235-BD32-C21AB22F2F38}" type="sibTrans" cxnId="{94CC42F4-861D-41BB-8BC4-7384C244EC79}">
      <dgm:prSet/>
      <dgm:spPr/>
      <dgm:t>
        <a:bodyPr/>
        <a:lstStyle/>
        <a:p>
          <a:endParaRPr lang="ru-RU"/>
        </a:p>
      </dgm:t>
    </dgm:pt>
    <dgm:pt modelId="{1CBA0600-D63C-4C45-8538-8BC8AD61BEC8}">
      <dgm:prSet/>
      <dgm:spPr/>
      <dgm:t>
        <a:bodyPr/>
        <a:lstStyle/>
        <a:p>
          <a:pPr rtl="0"/>
          <a:r>
            <a:rPr lang="ru-RU" smtClean="0"/>
            <a:t>- если Вы не поняли, не стесняйтесь – переспросите; </a:t>
          </a:r>
          <a:endParaRPr lang="ru-RU"/>
        </a:p>
      </dgm:t>
    </dgm:pt>
    <dgm:pt modelId="{FC38366A-D1A9-41FB-BEC2-0C7D76336C86}" type="parTrans" cxnId="{859F2E9C-E9E0-4F80-928D-65EBCEE85A06}">
      <dgm:prSet/>
      <dgm:spPr/>
      <dgm:t>
        <a:bodyPr/>
        <a:lstStyle/>
        <a:p>
          <a:endParaRPr lang="ru-RU"/>
        </a:p>
      </dgm:t>
    </dgm:pt>
    <dgm:pt modelId="{D70E2E21-972A-4238-A53E-F0457CA24ED2}" type="sibTrans" cxnId="{859F2E9C-E9E0-4F80-928D-65EBCEE85A06}">
      <dgm:prSet/>
      <dgm:spPr/>
      <dgm:t>
        <a:bodyPr/>
        <a:lstStyle/>
        <a:p>
          <a:endParaRPr lang="ru-RU"/>
        </a:p>
      </dgm:t>
    </dgm:pt>
    <dgm:pt modelId="{9A887C11-158D-486D-8E69-1B9A2D697D81}">
      <dgm:prSet/>
      <dgm:spPr/>
      <dgm:t>
        <a:bodyPr/>
        <a:lstStyle/>
        <a:p>
          <a:pPr rtl="0"/>
          <a:r>
            <a:rPr lang="ru-RU" smtClean="0"/>
            <a:t>− разговаривая с человеком, испытывающим трудности в общении, слушайте его внимательно; </a:t>
          </a:r>
          <a:endParaRPr lang="ru-RU"/>
        </a:p>
      </dgm:t>
    </dgm:pt>
    <dgm:pt modelId="{DD9F4361-AAC9-4E9D-A175-DC2135E55611}" type="parTrans" cxnId="{348155C7-70F2-4D29-9F59-2A3034FEC1F2}">
      <dgm:prSet/>
      <dgm:spPr/>
      <dgm:t>
        <a:bodyPr/>
        <a:lstStyle/>
        <a:p>
          <a:endParaRPr lang="ru-RU"/>
        </a:p>
      </dgm:t>
    </dgm:pt>
    <dgm:pt modelId="{B26180EA-251B-4764-8B71-4BD4DFAB0D8E}" type="sibTrans" cxnId="{348155C7-70F2-4D29-9F59-2A3034FEC1F2}">
      <dgm:prSet/>
      <dgm:spPr/>
      <dgm:t>
        <a:bodyPr/>
        <a:lstStyle/>
        <a:p>
          <a:endParaRPr lang="ru-RU"/>
        </a:p>
      </dgm:t>
    </dgm:pt>
    <dgm:pt modelId="{11B0923E-8AC7-4C0A-BD71-8D8ABB543939}">
      <dgm:prSet/>
      <dgm:spPr/>
      <dgm:t>
        <a:bodyPr/>
        <a:lstStyle/>
        <a:p>
          <a:pPr rtl="0"/>
          <a:r>
            <a:rPr lang="ru-RU" smtClean="0"/>
            <a:t>- будьте терпеливы, ждите, пока он сам закончит фразу; не поправляйте и не договаривайте за него; не стесняйтесь переспрашивать, если вы не поняли собеседника; </a:t>
          </a:r>
          <a:endParaRPr lang="ru-RU"/>
        </a:p>
      </dgm:t>
    </dgm:pt>
    <dgm:pt modelId="{0DDA2498-6E04-473E-AC76-F7FEA243CC24}" type="parTrans" cxnId="{8BC63A25-15C4-4BDE-94AE-1737D4752366}">
      <dgm:prSet/>
      <dgm:spPr/>
      <dgm:t>
        <a:bodyPr/>
        <a:lstStyle/>
        <a:p>
          <a:endParaRPr lang="ru-RU"/>
        </a:p>
      </dgm:t>
    </dgm:pt>
    <dgm:pt modelId="{183C9E74-DC4F-40CD-8BB8-B73321023FCE}" type="sibTrans" cxnId="{8BC63A25-15C4-4BDE-94AE-1737D4752366}">
      <dgm:prSet/>
      <dgm:spPr/>
      <dgm:t>
        <a:bodyPr/>
        <a:lstStyle/>
        <a:p>
          <a:endParaRPr lang="ru-RU"/>
        </a:p>
      </dgm:t>
    </dgm:pt>
    <dgm:pt modelId="{99CC2DB5-8CC7-4FF0-B656-8D80B9FC5DB0}">
      <dgm:prSet/>
      <dgm:spPr/>
      <dgm:t>
        <a:bodyPr/>
        <a:lstStyle/>
        <a:p>
          <a:pPr rtl="0"/>
          <a:r>
            <a:rPr lang="ru-RU" smtClean="0"/>
            <a:t>− с подростками и взрослыми с инвалидностью общайтесь на равных; </a:t>
          </a:r>
          <a:endParaRPr lang="ru-RU"/>
        </a:p>
      </dgm:t>
    </dgm:pt>
    <dgm:pt modelId="{8EEB3950-6B6B-4640-87AD-855C97BE47AD}" type="parTrans" cxnId="{62A0B680-90DB-47DA-AFFC-ECEE12045B2B}">
      <dgm:prSet/>
      <dgm:spPr/>
      <dgm:t>
        <a:bodyPr/>
        <a:lstStyle/>
        <a:p>
          <a:endParaRPr lang="ru-RU"/>
        </a:p>
      </dgm:t>
    </dgm:pt>
    <dgm:pt modelId="{C009FBE7-D2EF-4B59-8E69-57FF6A42603E}" type="sibTrans" cxnId="{62A0B680-90DB-47DA-AFFC-ECEE12045B2B}">
      <dgm:prSet/>
      <dgm:spPr/>
      <dgm:t>
        <a:bodyPr/>
        <a:lstStyle/>
        <a:p>
          <a:endParaRPr lang="ru-RU"/>
        </a:p>
      </dgm:t>
    </dgm:pt>
    <dgm:pt modelId="{DB045DAA-9CA4-469E-B9A0-E51A307A6A88}">
      <dgm:prSet/>
      <dgm:spPr/>
      <dgm:t>
        <a:bodyPr/>
        <a:lstStyle/>
        <a:p>
          <a:pPr rtl="0"/>
          <a:r>
            <a:rPr lang="ru-RU" smtClean="0"/>
            <a:t>− чтобы привлечь внимание человека, который плохо слышит, помашите ему рукой или слегка похлопайте по плечу.</a:t>
          </a:r>
          <a:endParaRPr lang="ru-RU"/>
        </a:p>
      </dgm:t>
    </dgm:pt>
    <dgm:pt modelId="{BBD79CDF-AD90-48CB-9CF1-9FA6C90C139C}" type="parTrans" cxnId="{F6C85A02-BF06-4F13-947C-E5A540CE354A}">
      <dgm:prSet/>
      <dgm:spPr/>
      <dgm:t>
        <a:bodyPr/>
        <a:lstStyle/>
        <a:p>
          <a:endParaRPr lang="ru-RU"/>
        </a:p>
      </dgm:t>
    </dgm:pt>
    <dgm:pt modelId="{335F080F-652A-4A71-B7A8-01DBF8254550}" type="sibTrans" cxnId="{F6C85A02-BF06-4F13-947C-E5A540CE354A}">
      <dgm:prSet/>
      <dgm:spPr/>
      <dgm:t>
        <a:bodyPr/>
        <a:lstStyle/>
        <a:p>
          <a:endParaRPr lang="ru-RU"/>
        </a:p>
      </dgm:t>
    </dgm:pt>
    <dgm:pt modelId="{5E4C2888-61B3-4435-A173-0590D2433E2F}" type="pres">
      <dgm:prSet presAssocID="{90A013A9-046C-4C21-808E-051042A6AF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AF7D8C-D706-459E-B84A-0EF81E898B6C}" type="pres">
      <dgm:prSet presAssocID="{C69D4D7B-E318-4023-9208-F409FE6715D7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79C2DA-BC98-497F-889B-C67519EAC842}" type="pres">
      <dgm:prSet presAssocID="{245BE918-0E82-4ACF-B976-BF09458A2B93}" presName="spacer" presStyleCnt="0"/>
      <dgm:spPr/>
    </dgm:pt>
    <dgm:pt modelId="{78F36069-1321-489F-A1A0-D8E722C05222}" type="pres">
      <dgm:prSet presAssocID="{78B674C8-BBF7-4FC9-B8B4-3100F1B29BE1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6BD5E-F6B9-4F6B-9663-C13635BC0D33}" type="pres">
      <dgm:prSet presAssocID="{12158785-3BED-42E5-AE86-ECABD43F1D9E}" presName="spacer" presStyleCnt="0"/>
      <dgm:spPr/>
    </dgm:pt>
    <dgm:pt modelId="{F672C3AC-604A-49EB-AC50-00681AFD022D}" type="pres">
      <dgm:prSet presAssocID="{46E11C5E-339B-4778-9ABD-E91FC359A555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3B65B9-421B-4857-AABD-49E8618B9084}" type="pres">
      <dgm:prSet presAssocID="{4087934A-5C2F-4235-BD32-C21AB22F2F38}" presName="spacer" presStyleCnt="0"/>
      <dgm:spPr/>
    </dgm:pt>
    <dgm:pt modelId="{F5B0BFEA-3C9A-4F8A-9063-2094EF3041A8}" type="pres">
      <dgm:prSet presAssocID="{1CBA0600-D63C-4C45-8538-8BC8AD61BEC8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17C5E-FD8B-46E8-9139-7F3941D6F16A}" type="pres">
      <dgm:prSet presAssocID="{D70E2E21-972A-4238-A53E-F0457CA24ED2}" presName="spacer" presStyleCnt="0"/>
      <dgm:spPr/>
    </dgm:pt>
    <dgm:pt modelId="{A803D135-D183-459B-90CB-E2BA6C3C7161}" type="pres">
      <dgm:prSet presAssocID="{9A887C11-158D-486D-8E69-1B9A2D697D81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C38C5-7A0E-4E07-BD61-F87D7A75F3D8}" type="pres">
      <dgm:prSet presAssocID="{B26180EA-251B-4764-8B71-4BD4DFAB0D8E}" presName="spacer" presStyleCnt="0"/>
      <dgm:spPr/>
    </dgm:pt>
    <dgm:pt modelId="{FA0C45B2-629A-42F8-9C96-1785379176D5}" type="pres">
      <dgm:prSet presAssocID="{11B0923E-8AC7-4C0A-BD71-8D8ABB543939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947192-ABCB-497A-92B0-F9C34F98C07D}" type="pres">
      <dgm:prSet presAssocID="{183C9E74-DC4F-40CD-8BB8-B73321023FCE}" presName="spacer" presStyleCnt="0"/>
      <dgm:spPr/>
    </dgm:pt>
    <dgm:pt modelId="{49A3EAFE-7471-4723-8AA3-3B82C391D77A}" type="pres">
      <dgm:prSet presAssocID="{99CC2DB5-8CC7-4FF0-B656-8D80B9FC5DB0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FFE8D-58BF-4F63-8CAA-AC611DA6B87E}" type="pres">
      <dgm:prSet presAssocID="{C009FBE7-D2EF-4B59-8E69-57FF6A42603E}" presName="spacer" presStyleCnt="0"/>
      <dgm:spPr/>
    </dgm:pt>
    <dgm:pt modelId="{05828A93-F1AB-4864-A87F-8EBD917F4ED0}" type="pres">
      <dgm:prSet presAssocID="{DB045DAA-9CA4-469E-B9A0-E51A307A6A88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8155C7-70F2-4D29-9F59-2A3034FEC1F2}" srcId="{90A013A9-046C-4C21-808E-051042A6AFF5}" destId="{9A887C11-158D-486D-8E69-1B9A2D697D81}" srcOrd="4" destOrd="0" parTransId="{DD9F4361-AAC9-4E9D-A175-DC2135E55611}" sibTransId="{B26180EA-251B-4764-8B71-4BD4DFAB0D8E}"/>
    <dgm:cxn modelId="{A4D0621F-70D2-4C1A-9AD3-A7ED648E7F01}" type="presOf" srcId="{11B0923E-8AC7-4C0A-BD71-8D8ABB543939}" destId="{FA0C45B2-629A-42F8-9C96-1785379176D5}" srcOrd="0" destOrd="0" presId="urn:microsoft.com/office/officeart/2005/8/layout/vList2"/>
    <dgm:cxn modelId="{F558CFD9-FEAA-47BF-99C3-8F83B57EB7C8}" type="presOf" srcId="{9A887C11-158D-486D-8E69-1B9A2D697D81}" destId="{A803D135-D183-459B-90CB-E2BA6C3C7161}" srcOrd="0" destOrd="0" presId="urn:microsoft.com/office/officeart/2005/8/layout/vList2"/>
    <dgm:cxn modelId="{3A176C9F-BB28-4C25-AF0D-5C3D477BFBFA}" type="presOf" srcId="{90A013A9-046C-4C21-808E-051042A6AFF5}" destId="{5E4C2888-61B3-4435-A173-0590D2433E2F}" srcOrd="0" destOrd="0" presId="urn:microsoft.com/office/officeart/2005/8/layout/vList2"/>
    <dgm:cxn modelId="{94CC42F4-861D-41BB-8BC4-7384C244EC79}" srcId="{90A013A9-046C-4C21-808E-051042A6AFF5}" destId="{46E11C5E-339B-4778-9ABD-E91FC359A555}" srcOrd="2" destOrd="0" parTransId="{8B4270D4-3AF7-4759-B743-D1226EAE754A}" sibTransId="{4087934A-5C2F-4235-BD32-C21AB22F2F38}"/>
    <dgm:cxn modelId="{750A72B6-B762-4149-8F04-FCF30659E67D}" type="presOf" srcId="{78B674C8-BBF7-4FC9-B8B4-3100F1B29BE1}" destId="{78F36069-1321-489F-A1A0-D8E722C05222}" srcOrd="0" destOrd="0" presId="urn:microsoft.com/office/officeart/2005/8/layout/vList2"/>
    <dgm:cxn modelId="{CDA1B7F9-AE2F-4E7A-9AA7-15668CDAC011}" type="presOf" srcId="{DB045DAA-9CA4-469E-B9A0-E51A307A6A88}" destId="{05828A93-F1AB-4864-A87F-8EBD917F4ED0}" srcOrd="0" destOrd="0" presId="urn:microsoft.com/office/officeart/2005/8/layout/vList2"/>
    <dgm:cxn modelId="{62A0B680-90DB-47DA-AFFC-ECEE12045B2B}" srcId="{90A013A9-046C-4C21-808E-051042A6AFF5}" destId="{99CC2DB5-8CC7-4FF0-B656-8D80B9FC5DB0}" srcOrd="6" destOrd="0" parTransId="{8EEB3950-6B6B-4640-87AD-855C97BE47AD}" sibTransId="{C009FBE7-D2EF-4B59-8E69-57FF6A42603E}"/>
    <dgm:cxn modelId="{30D9BE21-DC1B-49FF-9153-7ADCB87DC653}" type="presOf" srcId="{46E11C5E-339B-4778-9ABD-E91FC359A555}" destId="{F672C3AC-604A-49EB-AC50-00681AFD022D}" srcOrd="0" destOrd="0" presId="urn:microsoft.com/office/officeart/2005/8/layout/vList2"/>
    <dgm:cxn modelId="{3BC5E4EE-6550-42EB-AC22-683F360879BD}" type="presOf" srcId="{99CC2DB5-8CC7-4FF0-B656-8D80B9FC5DB0}" destId="{49A3EAFE-7471-4723-8AA3-3B82C391D77A}" srcOrd="0" destOrd="0" presId="urn:microsoft.com/office/officeart/2005/8/layout/vList2"/>
    <dgm:cxn modelId="{054F083F-2486-444F-85B7-DB64B7385728}" type="presOf" srcId="{1CBA0600-D63C-4C45-8538-8BC8AD61BEC8}" destId="{F5B0BFEA-3C9A-4F8A-9063-2094EF3041A8}" srcOrd="0" destOrd="0" presId="urn:microsoft.com/office/officeart/2005/8/layout/vList2"/>
    <dgm:cxn modelId="{61ADCDAC-1A63-4724-863F-B5742408802F}" srcId="{90A013A9-046C-4C21-808E-051042A6AFF5}" destId="{78B674C8-BBF7-4FC9-B8B4-3100F1B29BE1}" srcOrd="1" destOrd="0" parTransId="{4DBA456F-3A81-413A-8193-3536C80739BA}" sibTransId="{12158785-3BED-42E5-AE86-ECABD43F1D9E}"/>
    <dgm:cxn modelId="{859F2E9C-E9E0-4F80-928D-65EBCEE85A06}" srcId="{90A013A9-046C-4C21-808E-051042A6AFF5}" destId="{1CBA0600-D63C-4C45-8538-8BC8AD61BEC8}" srcOrd="3" destOrd="0" parTransId="{FC38366A-D1A9-41FB-BEC2-0C7D76336C86}" sibTransId="{D70E2E21-972A-4238-A53E-F0457CA24ED2}"/>
    <dgm:cxn modelId="{F6C85A02-BF06-4F13-947C-E5A540CE354A}" srcId="{90A013A9-046C-4C21-808E-051042A6AFF5}" destId="{DB045DAA-9CA4-469E-B9A0-E51A307A6A88}" srcOrd="7" destOrd="0" parTransId="{BBD79CDF-AD90-48CB-9CF1-9FA6C90C139C}" sibTransId="{335F080F-652A-4A71-B7A8-01DBF8254550}"/>
    <dgm:cxn modelId="{8BC63A25-15C4-4BDE-94AE-1737D4752366}" srcId="{90A013A9-046C-4C21-808E-051042A6AFF5}" destId="{11B0923E-8AC7-4C0A-BD71-8D8ABB543939}" srcOrd="5" destOrd="0" parTransId="{0DDA2498-6E04-473E-AC76-F7FEA243CC24}" sibTransId="{183C9E74-DC4F-40CD-8BB8-B73321023FCE}"/>
    <dgm:cxn modelId="{C270324C-D650-4FB4-A7ED-41322B30FA4F}" type="presOf" srcId="{C69D4D7B-E318-4023-9208-F409FE6715D7}" destId="{12AF7D8C-D706-459E-B84A-0EF81E898B6C}" srcOrd="0" destOrd="0" presId="urn:microsoft.com/office/officeart/2005/8/layout/vList2"/>
    <dgm:cxn modelId="{D63D7314-17FC-4B64-A40C-76495988754E}" srcId="{90A013A9-046C-4C21-808E-051042A6AFF5}" destId="{C69D4D7B-E318-4023-9208-F409FE6715D7}" srcOrd="0" destOrd="0" parTransId="{CB8114A5-C56C-4A54-A4BD-F9A754B8703A}" sibTransId="{245BE918-0E82-4ACF-B976-BF09458A2B93}"/>
    <dgm:cxn modelId="{F7AB4555-883E-4977-B52E-C652CC59F4B8}" type="presParOf" srcId="{5E4C2888-61B3-4435-A173-0590D2433E2F}" destId="{12AF7D8C-D706-459E-B84A-0EF81E898B6C}" srcOrd="0" destOrd="0" presId="urn:microsoft.com/office/officeart/2005/8/layout/vList2"/>
    <dgm:cxn modelId="{61B0A5AE-8EC9-4F66-B705-C1515282FAB6}" type="presParOf" srcId="{5E4C2888-61B3-4435-A173-0590D2433E2F}" destId="{A279C2DA-BC98-497F-889B-C67519EAC842}" srcOrd="1" destOrd="0" presId="urn:microsoft.com/office/officeart/2005/8/layout/vList2"/>
    <dgm:cxn modelId="{E5AB16CC-6513-4946-9B88-7D0793133818}" type="presParOf" srcId="{5E4C2888-61B3-4435-A173-0590D2433E2F}" destId="{78F36069-1321-489F-A1A0-D8E722C05222}" srcOrd="2" destOrd="0" presId="urn:microsoft.com/office/officeart/2005/8/layout/vList2"/>
    <dgm:cxn modelId="{B0E7244A-5D52-406E-A87F-754804407BCA}" type="presParOf" srcId="{5E4C2888-61B3-4435-A173-0590D2433E2F}" destId="{DE36BD5E-F6B9-4F6B-9663-C13635BC0D33}" srcOrd="3" destOrd="0" presId="urn:microsoft.com/office/officeart/2005/8/layout/vList2"/>
    <dgm:cxn modelId="{99F8E98D-3F8B-4143-B476-CEC9DAA0CF99}" type="presParOf" srcId="{5E4C2888-61B3-4435-A173-0590D2433E2F}" destId="{F672C3AC-604A-49EB-AC50-00681AFD022D}" srcOrd="4" destOrd="0" presId="urn:microsoft.com/office/officeart/2005/8/layout/vList2"/>
    <dgm:cxn modelId="{AE2E2948-FEF4-4376-A205-B67E9ADDE4CA}" type="presParOf" srcId="{5E4C2888-61B3-4435-A173-0590D2433E2F}" destId="{263B65B9-421B-4857-AABD-49E8618B9084}" srcOrd="5" destOrd="0" presId="urn:microsoft.com/office/officeart/2005/8/layout/vList2"/>
    <dgm:cxn modelId="{BDED545A-1BE2-4967-A0BE-62EBC27139B9}" type="presParOf" srcId="{5E4C2888-61B3-4435-A173-0590D2433E2F}" destId="{F5B0BFEA-3C9A-4F8A-9063-2094EF3041A8}" srcOrd="6" destOrd="0" presId="urn:microsoft.com/office/officeart/2005/8/layout/vList2"/>
    <dgm:cxn modelId="{C8BC9C41-D32B-45BE-A723-3920059D664D}" type="presParOf" srcId="{5E4C2888-61B3-4435-A173-0590D2433E2F}" destId="{10C17C5E-FD8B-46E8-9139-7F3941D6F16A}" srcOrd="7" destOrd="0" presId="urn:microsoft.com/office/officeart/2005/8/layout/vList2"/>
    <dgm:cxn modelId="{BD5A955D-51D4-4E5A-9FBE-C3FD2EAA846B}" type="presParOf" srcId="{5E4C2888-61B3-4435-A173-0590D2433E2F}" destId="{A803D135-D183-459B-90CB-E2BA6C3C7161}" srcOrd="8" destOrd="0" presId="urn:microsoft.com/office/officeart/2005/8/layout/vList2"/>
    <dgm:cxn modelId="{0518E1D8-600D-45D2-96B9-555431E0886B}" type="presParOf" srcId="{5E4C2888-61B3-4435-A173-0590D2433E2F}" destId="{B9CC38C5-7A0E-4E07-BD61-F87D7A75F3D8}" srcOrd="9" destOrd="0" presId="urn:microsoft.com/office/officeart/2005/8/layout/vList2"/>
    <dgm:cxn modelId="{1EABCE45-F8AE-4F44-89D9-BB09A2EA97D0}" type="presParOf" srcId="{5E4C2888-61B3-4435-A173-0590D2433E2F}" destId="{FA0C45B2-629A-42F8-9C96-1785379176D5}" srcOrd="10" destOrd="0" presId="urn:microsoft.com/office/officeart/2005/8/layout/vList2"/>
    <dgm:cxn modelId="{3AAEC8D5-5F1C-4781-B970-A7BDF0048D45}" type="presParOf" srcId="{5E4C2888-61B3-4435-A173-0590D2433E2F}" destId="{80947192-ABCB-497A-92B0-F9C34F98C07D}" srcOrd="11" destOrd="0" presId="urn:microsoft.com/office/officeart/2005/8/layout/vList2"/>
    <dgm:cxn modelId="{E88B99FE-9B7F-4140-8520-88091A811BD2}" type="presParOf" srcId="{5E4C2888-61B3-4435-A173-0590D2433E2F}" destId="{49A3EAFE-7471-4723-8AA3-3B82C391D77A}" srcOrd="12" destOrd="0" presId="urn:microsoft.com/office/officeart/2005/8/layout/vList2"/>
    <dgm:cxn modelId="{D3496361-438D-49B6-8623-78AB41BB0AFA}" type="presParOf" srcId="{5E4C2888-61B3-4435-A173-0590D2433E2F}" destId="{C48FFE8D-58BF-4F63-8CAA-AC611DA6B87E}" srcOrd="13" destOrd="0" presId="urn:microsoft.com/office/officeart/2005/8/layout/vList2"/>
    <dgm:cxn modelId="{EC598B73-E481-4D38-93C6-C16F5D0EC868}" type="presParOf" srcId="{5E4C2888-61B3-4435-A173-0590D2433E2F}" destId="{05828A93-F1AB-4864-A87F-8EBD917F4ED0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1C5C89-D0A5-45C5-8723-CCE7BAF1582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2D5467D-4844-4335-9C20-15B7530DB6EF}">
      <dgm:prSet/>
      <dgm:spPr/>
      <dgm:t>
        <a:bodyPr/>
        <a:lstStyle/>
        <a:p>
          <a:pPr rtl="0"/>
          <a:r>
            <a:rPr lang="ru-RU" smtClean="0"/>
            <a:t>- при общении обращаться непосредственно к слепому/слабовидящему, а не к его сопровождающему с сохранным зрением; </a:t>
          </a:r>
          <a:endParaRPr lang="ru-RU"/>
        </a:p>
      </dgm:t>
    </dgm:pt>
    <dgm:pt modelId="{3AECC789-8B2A-4311-8A24-F57F25902D3D}" type="parTrans" cxnId="{5F8ABF0C-993C-4286-98B2-938C24C38A4F}">
      <dgm:prSet/>
      <dgm:spPr/>
      <dgm:t>
        <a:bodyPr/>
        <a:lstStyle/>
        <a:p>
          <a:endParaRPr lang="ru-RU"/>
        </a:p>
      </dgm:t>
    </dgm:pt>
    <dgm:pt modelId="{E77F2208-A60B-4287-A9DE-ABDC5651A157}" type="sibTrans" cxnId="{5F8ABF0C-993C-4286-98B2-938C24C38A4F}">
      <dgm:prSet/>
      <dgm:spPr/>
      <dgm:t>
        <a:bodyPr/>
        <a:lstStyle/>
        <a:p>
          <a:endParaRPr lang="ru-RU"/>
        </a:p>
      </dgm:t>
    </dgm:pt>
    <dgm:pt modelId="{0DBFE793-E0FA-45D5-9B42-3FC7D25C03CF}">
      <dgm:prSet/>
      <dgm:spPr/>
      <dgm:t>
        <a:bodyPr/>
        <a:lstStyle/>
        <a:p>
          <a:pPr rtl="0"/>
          <a:r>
            <a:rPr lang="ru-RU" smtClean="0"/>
            <a:t>- в разговоре с инвалидом, имеющим нарушение зрения, не избегать выражений, основанных на визуальных впечатлениях;</a:t>
          </a:r>
          <a:endParaRPr lang="ru-RU"/>
        </a:p>
      </dgm:t>
    </dgm:pt>
    <dgm:pt modelId="{928990B4-8B35-4FC3-83B5-56C163473662}" type="parTrans" cxnId="{96BDC84B-80C1-4C92-8C20-1A614023CD0F}">
      <dgm:prSet/>
      <dgm:spPr/>
      <dgm:t>
        <a:bodyPr/>
        <a:lstStyle/>
        <a:p>
          <a:endParaRPr lang="ru-RU"/>
        </a:p>
      </dgm:t>
    </dgm:pt>
    <dgm:pt modelId="{12876A0A-8089-4F2B-9EB8-120CEE3E1C7D}" type="sibTrans" cxnId="{96BDC84B-80C1-4C92-8C20-1A614023CD0F}">
      <dgm:prSet/>
      <dgm:spPr/>
      <dgm:t>
        <a:bodyPr/>
        <a:lstStyle/>
        <a:p>
          <a:endParaRPr lang="ru-RU"/>
        </a:p>
      </dgm:t>
    </dgm:pt>
    <dgm:pt modelId="{665F031A-9897-45FB-8388-FCE35AFF8FD0}">
      <dgm:prSet/>
      <dgm:spPr/>
      <dgm:t>
        <a:bodyPr/>
        <a:lstStyle/>
        <a:p>
          <a:pPr rtl="0"/>
          <a:r>
            <a:rPr lang="ru-RU" dirty="0" smtClean="0"/>
            <a:t>- представляя слепого инвалида зрячим, делать так, чтобы он знал, в какую сторону ему надо повернуться;</a:t>
          </a:r>
          <a:endParaRPr lang="ru-RU" dirty="0"/>
        </a:p>
      </dgm:t>
    </dgm:pt>
    <dgm:pt modelId="{D43BBFE2-DA45-4277-B525-9D94CA0F425A}" type="parTrans" cxnId="{E5CE4A92-57D6-4B60-89CB-87E8C32AC719}">
      <dgm:prSet/>
      <dgm:spPr/>
      <dgm:t>
        <a:bodyPr/>
        <a:lstStyle/>
        <a:p>
          <a:endParaRPr lang="ru-RU"/>
        </a:p>
      </dgm:t>
    </dgm:pt>
    <dgm:pt modelId="{E2350D44-0CCA-418B-9153-D56F523B9950}" type="sibTrans" cxnId="{E5CE4A92-57D6-4B60-89CB-87E8C32AC719}">
      <dgm:prSet/>
      <dgm:spPr/>
      <dgm:t>
        <a:bodyPr/>
        <a:lstStyle/>
        <a:p>
          <a:endParaRPr lang="ru-RU"/>
        </a:p>
      </dgm:t>
    </dgm:pt>
    <dgm:pt modelId="{70450251-FD73-4B98-88A3-1D6F97C48B72}">
      <dgm:prSet/>
      <dgm:spPr/>
      <dgm:t>
        <a:bodyPr/>
        <a:lstStyle/>
        <a:p>
          <a:pPr rtl="0"/>
          <a:r>
            <a:rPr lang="ru-RU" smtClean="0"/>
            <a:t>- выяснять у инвалида с нарушением зрения, нужна ли ему помощь, в какой мере, а в случае положительного ответа оказывают ее; </a:t>
          </a:r>
          <a:endParaRPr lang="ru-RU"/>
        </a:p>
      </dgm:t>
    </dgm:pt>
    <dgm:pt modelId="{69926E77-5FB2-407C-87B8-ABAF5F889ACF}" type="parTrans" cxnId="{DFE7B3D5-6A9D-4287-A90F-1A81E08B65E7}">
      <dgm:prSet/>
      <dgm:spPr/>
      <dgm:t>
        <a:bodyPr/>
        <a:lstStyle/>
        <a:p>
          <a:endParaRPr lang="ru-RU"/>
        </a:p>
      </dgm:t>
    </dgm:pt>
    <dgm:pt modelId="{7BD04978-A1F4-46DC-AA0C-CFF1AD982038}" type="sibTrans" cxnId="{DFE7B3D5-6A9D-4287-A90F-1A81E08B65E7}">
      <dgm:prSet/>
      <dgm:spPr/>
      <dgm:t>
        <a:bodyPr/>
        <a:lstStyle/>
        <a:p>
          <a:endParaRPr lang="ru-RU"/>
        </a:p>
      </dgm:t>
    </dgm:pt>
    <dgm:pt modelId="{188E1332-3F8E-43E2-A25D-F5622E1BB9BE}">
      <dgm:prSet/>
      <dgm:spPr/>
      <dgm:t>
        <a:bodyPr/>
        <a:lstStyle/>
        <a:p>
          <a:pPr rtl="0"/>
          <a:r>
            <a:rPr lang="ru-RU" smtClean="0"/>
            <a:t>- сопровождать слепого в нужном ему направлении, деликатно поддерживая его под руку и не сжимая ее; </a:t>
          </a:r>
          <a:endParaRPr lang="ru-RU"/>
        </a:p>
      </dgm:t>
    </dgm:pt>
    <dgm:pt modelId="{F2DC3374-349D-4CB0-B0B1-62A2DAB0A1CB}" type="parTrans" cxnId="{D3FE21F9-8D52-4398-8A57-5817311B010B}">
      <dgm:prSet/>
      <dgm:spPr/>
      <dgm:t>
        <a:bodyPr/>
        <a:lstStyle/>
        <a:p>
          <a:endParaRPr lang="ru-RU"/>
        </a:p>
      </dgm:t>
    </dgm:pt>
    <dgm:pt modelId="{7402B920-3E70-46E3-B2F0-A5AD7E27C0FE}" type="sibTrans" cxnId="{D3FE21F9-8D52-4398-8A57-5817311B010B}">
      <dgm:prSet/>
      <dgm:spPr/>
      <dgm:t>
        <a:bodyPr/>
        <a:lstStyle/>
        <a:p>
          <a:endParaRPr lang="ru-RU"/>
        </a:p>
      </dgm:t>
    </dgm:pt>
    <dgm:pt modelId="{14BB7FE7-ED2C-48A9-AF65-21222304CAFE}">
      <dgm:prSet/>
      <dgm:spPr/>
      <dgm:t>
        <a:bodyPr/>
        <a:lstStyle/>
        <a:p>
          <a:pPr rtl="0"/>
          <a:r>
            <a:rPr lang="ru-RU" smtClean="0"/>
            <a:t>- кратко описывать слепому его местонахождение;</a:t>
          </a:r>
          <a:endParaRPr lang="ru-RU"/>
        </a:p>
      </dgm:t>
    </dgm:pt>
    <dgm:pt modelId="{A2942833-2550-4F48-B507-E9D87AEFDA66}" type="parTrans" cxnId="{72E54D9A-0931-4ED2-BE3B-FB7F6E5CA678}">
      <dgm:prSet/>
      <dgm:spPr/>
      <dgm:t>
        <a:bodyPr/>
        <a:lstStyle/>
        <a:p>
          <a:endParaRPr lang="ru-RU"/>
        </a:p>
      </dgm:t>
    </dgm:pt>
    <dgm:pt modelId="{3AC3A5AD-E7FF-4DA5-B11D-A8B91650B445}" type="sibTrans" cxnId="{72E54D9A-0931-4ED2-BE3B-FB7F6E5CA678}">
      <dgm:prSet/>
      <dgm:spPr/>
      <dgm:t>
        <a:bodyPr/>
        <a:lstStyle/>
        <a:p>
          <a:endParaRPr lang="ru-RU"/>
        </a:p>
      </dgm:t>
    </dgm:pt>
    <dgm:pt modelId="{377A2BF2-2142-4CB2-A88B-A1EA6C6F7FCC}">
      <dgm:prSet/>
      <dgm:spPr/>
      <dgm:t>
        <a:bodyPr/>
        <a:lstStyle/>
        <a:p>
          <a:pPr rtl="0"/>
          <a:r>
            <a:rPr lang="ru-RU" smtClean="0"/>
            <a:t>- при нахождении в шумном, многолюдном помещении заблаговременно отвести инвалида с нарушением зрения к стене или окну</a:t>
          </a:r>
          <a:endParaRPr lang="ru-RU"/>
        </a:p>
      </dgm:t>
    </dgm:pt>
    <dgm:pt modelId="{2DDF560A-7AEC-4782-B4D0-BEEFBB92C306}" type="parTrans" cxnId="{6393DDFD-2842-4127-B325-34617E4C6BA9}">
      <dgm:prSet/>
      <dgm:spPr/>
      <dgm:t>
        <a:bodyPr/>
        <a:lstStyle/>
        <a:p>
          <a:endParaRPr lang="ru-RU"/>
        </a:p>
      </dgm:t>
    </dgm:pt>
    <dgm:pt modelId="{BCD52723-F08E-46C1-A238-D478D9EB2DBC}" type="sibTrans" cxnId="{6393DDFD-2842-4127-B325-34617E4C6BA9}">
      <dgm:prSet/>
      <dgm:spPr/>
      <dgm:t>
        <a:bodyPr/>
        <a:lstStyle/>
        <a:p>
          <a:endParaRPr lang="ru-RU"/>
        </a:p>
      </dgm:t>
    </dgm:pt>
    <dgm:pt modelId="{5845DBDC-6A77-4C78-87EF-C5A955743562}" type="pres">
      <dgm:prSet presAssocID="{BC1C5C89-D0A5-45C5-8723-CCE7BAF158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D7058C-B1B5-4EEF-A98B-59C65B8446A7}" type="pres">
      <dgm:prSet presAssocID="{12D5467D-4844-4335-9C20-15B7530DB6EF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660DB-9D73-4FE1-9356-07923DBA590C}" type="pres">
      <dgm:prSet presAssocID="{E77F2208-A60B-4287-A9DE-ABDC5651A157}" presName="spacer" presStyleCnt="0"/>
      <dgm:spPr/>
    </dgm:pt>
    <dgm:pt modelId="{16043C15-C024-4708-877C-A548DE3C7A9A}" type="pres">
      <dgm:prSet presAssocID="{0DBFE793-E0FA-45D5-9B42-3FC7D25C03CF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FC72C-6642-481B-85FD-78A792D0CF74}" type="pres">
      <dgm:prSet presAssocID="{12876A0A-8089-4F2B-9EB8-120CEE3E1C7D}" presName="spacer" presStyleCnt="0"/>
      <dgm:spPr/>
    </dgm:pt>
    <dgm:pt modelId="{033F56C3-576B-4872-90ED-9C51FE976AEB}" type="pres">
      <dgm:prSet presAssocID="{665F031A-9897-45FB-8388-FCE35AFF8FD0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9B1E2-67DC-4EEA-ADE1-201B48FE9366}" type="pres">
      <dgm:prSet presAssocID="{E2350D44-0CCA-418B-9153-D56F523B9950}" presName="spacer" presStyleCnt="0"/>
      <dgm:spPr/>
    </dgm:pt>
    <dgm:pt modelId="{CD26B3BA-6D50-4506-9FB6-C15A6C876F41}" type="pres">
      <dgm:prSet presAssocID="{70450251-FD73-4B98-88A3-1D6F97C48B72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21672-93FF-40AC-A18F-DB692A054C8D}" type="pres">
      <dgm:prSet presAssocID="{7BD04978-A1F4-46DC-AA0C-CFF1AD982038}" presName="spacer" presStyleCnt="0"/>
      <dgm:spPr/>
    </dgm:pt>
    <dgm:pt modelId="{65F97D01-AED3-4077-87C9-38192D286F52}" type="pres">
      <dgm:prSet presAssocID="{188E1332-3F8E-43E2-A25D-F5622E1BB9BE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7148B-EDAF-4658-9364-1197A68C1739}" type="pres">
      <dgm:prSet presAssocID="{7402B920-3E70-46E3-B2F0-A5AD7E27C0FE}" presName="spacer" presStyleCnt="0"/>
      <dgm:spPr/>
    </dgm:pt>
    <dgm:pt modelId="{B58A99A6-C789-4FD6-8DE9-9BF1D34A027B}" type="pres">
      <dgm:prSet presAssocID="{14BB7FE7-ED2C-48A9-AF65-21222304CAFE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56C06-DD2D-4221-859F-B85A870D364A}" type="pres">
      <dgm:prSet presAssocID="{3AC3A5AD-E7FF-4DA5-B11D-A8B91650B445}" presName="spacer" presStyleCnt="0"/>
      <dgm:spPr/>
    </dgm:pt>
    <dgm:pt modelId="{BAFF7DEC-DD71-4B7B-A104-00E6E3A8545A}" type="pres">
      <dgm:prSet presAssocID="{377A2BF2-2142-4CB2-A88B-A1EA6C6F7FCC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C72612-2DA7-4CB2-91E6-E691694CDB5F}" type="presOf" srcId="{377A2BF2-2142-4CB2-A88B-A1EA6C6F7FCC}" destId="{BAFF7DEC-DD71-4B7B-A104-00E6E3A8545A}" srcOrd="0" destOrd="0" presId="urn:microsoft.com/office/officeart/2005/8/layout/vList2"/>
    <dgm:cxn modelId="{A75E7421-524E-4D99-B884-97CE4AF91928}" type="presOf" srcId="{BC1C5C89-D0A5-45C5-8723-CCE7BAF15827}" destId="{5845DBDC-6A77-4C78-87EF-C5A955743562}" srcOrd="0" destOrd="0" presId="urn:microsoft.com/office/officeart/2005/8/layout/vList2"/>
    <dgm:cxn modelId="{72E54D9A-0931-4ED2-BE3B-FB7F6E5CA678}" srcId="{BC1C5C89-D0A5-45C5-8723-CCE7BAF15827}" destId="{14BB7FE7-ED2C-48A9-AF65-21222304CAFE}" srcOrd="5" destOrd="0" parTransId="{A2942833-2550-4F48-B507-E9D87AEFDA66}" sibTransId="{3AC3A5AD-E7FF-4DA5-B11D-A8B91650B445}"/>
    <dgm:cxn modelId="{96BDC84B-80C1-4C92-8C20-1A614023CD0F}" srcId="{BC1C5C89-D0A5-45C5-8723-CCE7BAF15827}" destId="{0DBFE793-E0FA-45D5-9B42-3FC7D25C03CF}" srcOrd="1" destOrd="0" parTransId="{928990B4-8B35-4FC3-83B5-56C163473662}" sibTransId="{12876A0A-8089-4F2B-9EB8-120CEE3E1C7D}"/>
    <dgm:cxn modelId="{7CA52315-A4B9-48B7-B6A6-68D4292BC041}" type="presOf" srcId="{188E1332-3F8E-43E2-A25D-F5622E1BB9BE}" destId="{65F97D01-AED3-4077-87C9-38192D286F52}" srcOrd="0" destOrd="0" presId="urn:microsoft.com/office/officeart/2005/8/layout/vList2"/>
    <dgm:cxn modelId="{E5CE4A92-57D6-4B60-89CB-87E8C32AC719}" srcId="{BC1C5C89-D0A5-45C5-8723-CCE7BAF15827}" destId="{665F031A-9897-45FB-8388-FCE35AFF8FD0}" srcOrd="2" destOrd="0" parTransId="{D43BBFE2-DA45-4277-B525-9D94CA0F425A}" sibTransId="{E2350D44-0CCA-418B-9153-D56F523B9950}"/>
    <dgm:cxn modelId="{5F8ABF0C-993C-4286-98B2-938C24C38A4F}" srcId="{BC1C5C89-D0A5-45C5-8723-CCE7BAF15827}" destId="{12D5467D-4844-4335-9C20-15B7530DB6EF}" srcOrd="0" destOrd="0" parTransId="{3AECC789-8B2A-4311-8A24-F57F25902D3D}" sibTransId="{E77F2208-A60B-4287-A9DE-ABDC5651A157}"/>
    <dgm:cxn modelId="{77D35C91-EAB4-4A77-A238-3DD28144F817}" type="presOf" srcId="{70450251-FD73-4B98-88A3-1D6F97C48B72}" destId="{CD26B3BA-6D50-4506-9FB6-C15A6C876F41}" srcOrd="0" destOrd="0" presId="urn:microsoft.com/office/officeart/2005/8/layout/vList2"/>
    <dgm:cxn modelId="{A1AC8BD7-87F2-4196-9E74-F66CFBD00478}" type="presOf" srcId="{0DBFE793-E0FA-45D5-9B42-3FC7D25C03CF}" destId="{16043C15-C024-4708-877C-A548DE3C7A9A}" srcOrd="0" destOrd="0" presId="urn:microsoft.com/office/officeart/2005/8/layout/vList2"/>
    <dgm:cxn modelId="{D3FE21F9-8D52-4398-8A57-5817311B010B}" srcId="{BC1C5C89-D0A5-45C5-8723-CCE7BAF15827}" destId="{188E1332-3F8E-43E2-A25D-F5622E1BB9BE}" srcOrd="4" destOrd="0" parTransId="{F2DC3374-349D-4CB0-B0B1-62A2DAB0A1CB}" sibTransId="{7402B920-3E70-46E3-B2F0-A5AD7E27C0FE}"/>
    <dgm:cxn modelId="{DFE7B3D5-6A9D-4287-A90F-1A81E08B65E7}" srcId="{BC1C5C89-D0A5-45C5-8723-CCE7BAF15827}" destId="{70450251-FD73-4B98-88A3-1D6F97C48B72}" srcOrd="3" destOrd="0" parTransId="{69926E77-5FB2-407C-87B8-ABAF5F889ACF}" sibTransId="{7BD04978-A1F4-46DC-AA0C-CFF1AD982038}"/>
    <dgm:cxn modelId="{EF8DB2E6-01A6-4158-9B6C-EA62FDA4C9E2}" type="presOf" srcId="{665F031A-9897-45FB-8388-FCE35AFF8FD0}" destId="{033F56C3-576B-4872-90ED-9C51FE976AEB}" srcOrd="0" destOrd="0" presId="urn:microsoft.com/office/officeart/2005/8/layout/vList2"/>
    <dgm:cxn modelId="{7DFFE72C-8C4C-4F3F-B4FC-D9940A364596}" type="presOf" srcId="{12D5467D-4844-4335-9C20-15B7530DB6EF}" destId="{8CD7058C-B1B5-4EEF-A98B-59C65B8446A7}" srcOrd="0" destOrd="0" presId="urn:microsoft.com/office/officeart/2005/8/layout/vList2"/>
    <dgm:cxn modelId="{6393DDFD-2842-4127-B325-34617E4C6BA9}" srcId="{BC1C5C89-D0A5-45C5-8723-CCE7BAF15827}" destId="{377A2BF2-2142-4CB2-A88B-A1EA6C6F7FCC}" srcOrd="6" destOrd="0" parTransId="{2DDF560A-7AEC-4782-B4D0-BEEFBB92C306}" sibTransId="{BCD52723-F08E-46C1-A238-D478D9EB2DBC}"/>
    <dgm:cxn modelId="{22681B4D-DF44-450A-A138-2460E31A043F}" type="presOf" srcId="{14BB7FE7-ED2C-48A9-AF65-21222304CAFE}" destId="{B58A99A6-C789-4FD6-8DE9-9BF1D34A027B}" srcOrd="0" destOrd="0" presId="urn:microsoft.com/office/officeart/2005/8/layout/vList2"/>
    <dgm:cxn modelId="{908AE363-3D12-4617-8F8A-E7ABBB5041F9}" type="presParOf" srcId="{5845DBDC-6A77-4C78-87EF-C5A955743562}" destId="{8CD7058C-B1B5-4EEF-A98B-59C65B8446A7}" srcOrd="0" destOrd="0" presId="urn:microsoft.com/office/officeart/2005/8/layout/vList2"/>
    <dgm:cxn modelId="{E21D5A74-7454-4C47-BAE3-03350B48507F}" type="presParOf" srcId="{5845DBDC-6A77-4C78-87EF-C5A955743562}" destId="{9FD660DB-9D73-4FE1-9356-07923DBA590C}" srcOrd="1" destOrd="0" presId="urn:microsoft.com/office/officeart/2005/8/layout/vList2"/>
    <dgm:cxn modelId="{CCC3EA06-8CCA-4AF1-A37C-FB58B48AA832}" type="presParOf" srcId="{5845DBDC-6A77-4C78-87EF-C5A955743562}" destId="{16043C15-C024-4708-877C-A548DE3C7A9A}" srcOrd="2" destOrd="0" presId="urn:microsoft.com/office/officeart/2005/8/layout/vList2"/>
    <dgm:cxn modelId="{4E70588E-CAB4-4DAA-958E-259E9F37FF91}" type="presParOf" srcId="{5845DBDC-6A77-4C78-87EF-C5A955743562}" destId="{3CFFC72C-6642-481B-85FD-78A792D0CF74}" srcOrd="3" destOrd="0" presId="urn:microsoft.com/office/officeart/2005/8/layout/vList2"/>
    <dgm:cxn modelId="{EF80A497-A112-4741-8796-6EEF9116D3AE}" type="presParOf" srcId="{5845DBDC-6A77-4C78-87EF-C5A955743562}" destId="{033F56C3-576B-4872-90ED-9C51FE976AEB}" srcOrd="4" destOrd="0" presId="urn:microsoft.com/office/officeart/2005/8/layout/vList2"/>
    <dgm:cxn modelId="{E8A26AE5-7F75-47C6-9B87-4B2C335D6D22}" type="presParOf" srcId="{5845DBDC-6A77-4C78-87EF-C5A955743562}" destId="{B1F9B1E2-67DC-4EEA-ADE1-201B48FE9366}" srcOrd="5" destOrd="0" presId="urn:microsoft.com/office/officeart/2005/8/layout/vList2"/>
    <dgm:cxn modelId="{6B9BB3E4-D854-40D3-A6CF-DEA74FCFB5C5}" type="presParOf" srcId="{5845DBDC-6A77-4C78-87EF-C5A955743562}" destId="{CD26B3BA-6D50-4506-9FB6-C15A6C876F41}" srcOrd="6" destOrd="0" presId="urn:microsoft.com/office/officeart/2005/8/layout/vList2"/>
    <dgm:cxn modelId="{79A8AA77-CC85-4619-B4C0-BF028AE0401E}" type="presParOf" srcId="{5845DBDC-6A77-4C78-87EF-C5A955743562}" destId="{14721672-93FF-40AC-A18F-DB692A054C8D}" srcOrd="7" destOrd="0" presId="urn:microsoft.com/office/officeart/2005/8/layout/vList2"/>
    <dgm:cxn modelId="{5E262A01-EAB6-4B31-ABA3-963DA319A699}" type="presParOf" srcId="{5845DBDC-6A77-4C78-87EF-C5A955743562}" destId="{65F97D01-AED3-4077-87C9-38192D286F52}" srcOrd="8" destOrd="0" presId="urn:microsoft.com/office/officeart/2005/8/layout/vList2"/>
    <dgm:cxn modelId="{CCE6FE47-9839-4D09-A90C-7EC4C872DA3A}" type="presParOf" srcId="{5845DBDC-6A77-4C78-87EF-C5A955743562}" destId="{24C7148B-EDAF-4658-9364-1197A68C1739}" srcOrd="9" destOrd="0" presId="urn:microsoft.com/office/officeart/2005/8/layout/vList2"/>
    <dgm:cxn modelId="{A40AAC7C-90AC-4BE6-8703-0E7040C02160}" type="presParOf" srcId="{5845DBDC-6A77-4C78-87EF-C5A955743562}" destId="{B58A99A6-C789-4FD6-8DE9-9BF1D34A027B}" srcOrd="10" destOrd="0" presId="urn:microsoft.com/office/officeart/2005/8/layout/vList2"/>
    <dgm:cxn modelId="{C952D906-F1E5-476F-9C70-4D5F4B22054F}" type="presParOf" srcId="{5845DBDC-6A77-4C78-87EF-C5A955743562}" destId="{41B56C06-DD2D-4221-859F-B85A870D364A}" srcOrd="11" destOrd="0" presId="urn:microsoft.com/office/officeart/2005/8/layout/vList2"/>
    <dgm:cxn modelId="{6CEABE7F-CA48-45F5-96A1-792420C5406F}" type="presParOf" srcId="{5845DBDC-6A77-4C78-87EF-C5A955743562}" destId="{BAFF7DEC-DD71-4B7B-A104-00E6E3A8545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7EDDD6-279A-4818-B270-953C9F1401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87662B-5963-4960-9FB0-9E341353814E}">
      <dgm:prSet/>
      <dgm:spPr/>
      <dgm:t>
        <a:bodyPr/>
        <a:lstStyle/>
        <a:p>
          <a:pPr rtl="0"/>
          <a:r>
            <a:rPr lang="ru-RU" dirty="0" smtClean="0"/>
            <a:t>− разговаривая с человеком, у которого плохой слух, смотрите на него; не затемняйте свое лицо и не загораживайте его руками, волосами или какими-то предметами,  ваш собеседник должен иметь возможность следить за выражением вашего лица;</a:t>
          </a:r>
          <a:endParaRPr lang="ru-RU" dirty="0"/>
        </a:p>
      </dgm:t>
    </dgm:pt>
    <dgm:pt modelId="{DA29D04F-B1EB-4491-BBAA-3C8179758EC6}" type="parTrans" cxnId="{8847FD47-2CC5-49BE-AD12-FD6A982A2D1D}">
      <dgm:prSet/>
      <dgm:spPr/>
      <dgm:t>
        <a:bodyPr/>
        <a:lstStyle/>
        <a:p>
          <a:endParaRPr lang="ru-RU"/>
        </a:p>
      </dgm:t>
    </dgm:pt>
    <dgm:pt modelId="{F94F7DCC-009A-4163-B9BA-752B7E4901C2}" type="sibTrans" cxnId="{8847FD47-2CC5-49BE-AD12-FD6A982A2D1D}">
      <dgm:prSet/>
      <dgm:spPr/>
      <dgm:t>
        <a:bodyPr/>
        <a:lstStyle/>
        <a:p>
          <a:endParaRPr lang="ru-RU"/>
        </a:p>
      </dgm:t>
    </dgm:pt>
    <dgm:pt modelId="{74B6EF17-A0F8-49EA-B73A-C0DBEF838497}">
      <dgm:prSet/>
      <dgm:spPr/>
      <dgm:t>
        <a:bodyPr/>
        <a:lstStyle/>
        <a:p>
          <a:pPr rtl="0"/>
          <a:r>
            <a:rPr lang="ru-RU" dirty="0" smtClean="0"/>
            <a:t>− не все люди, которые плохо слышат, могут читать по губам. </a:t>
          </a:r>
          <a:endParaRPr lang="ru-RU" dirty="0"/>
        </a:p>
      </dgm:t>
    </dgm:pt>
    <dgm:pt modelId="{53C19574-26C3-403B-B1B0-7BE171EFFB68}" type="parTrans" cxnId="{12687D8D-FE5E-464D-8AC6-500650337F03}">
      <dgm:prSet/>
      <dgm:spPr/>
      <dgm:t>
        <a:bodyPr/>
        <a:lstStyle/>
        <a:p>
          <a:endParaRPr lang="ru-RU"/>
        </a:p>
      </dgm:t>
    </dgm:pt>
    <dgm:pt modelId="{9C120E17-91AD-488C-81C0-0862C388B9D4}" type="sibTrans" cxnId="{12687D8D-FE5E-464D-8AC6-500650337F03}">
      <dgm:prSet/>
      <dgm:spPr/>
      <dgm:t>
        <a:bodyPr/>
        <a:lstStyle/>
        <a:p>
          <a:endParaRPr lang="ru-RU"/>
        </a:p>
      </dgm:t>
    </dgm:pt>
    <dgm:pt modelId="{E351558C-B0E6-4CA0-9A3D-3E0935B9644C}">
      <dgm:prSet/>
      <dgm:spPr/>
      <dgm:t>
        <a:bodyPr/>
        <a:lstStyle/>
        <a:p>
          <a:pPr rtl="0"/>
          <a:r>
            <a:rPr lang="ru-RU" smtClean="0"/>
            <a:t>− говорите ясно и ровно, не нужно излишне подчеркивать что-то; кричать, особенно в ухо, тоже не надо; </a:t>
          </a:r>
          <a:endParaRPr lang="ru-RU"/>
        </a:p>
      </dgm:t>
    </dgm:pt>
    <dgm:pt modelId="{35EDE43C-0018-443C-82D3-1FF178CA324B}" type="parTrans" cxnId="{686B8AFE-DFC6-40D6-9AF1-855CDCE679B1}">
      <dgm:prSet/>
      <dgm:spPr/>
      <dgm:t>
        <a:bodyPr/>
        <a:lstStyle/>
        <a:p>
          <a:endParaRPr lang="ru-RU"/>
        </a:p>
      </dgm:t>
    </dgm:pt>
    <dgm:pt modelId="{35C448A9-6200-454E-B5EC-5E25EBA716D2}" type="sibTrans" cxnId="{686B8AFE-DFC6-40D6-9AF1-855CDCE679B1}">
      <dgm:prSet/>
      <dgm:spPr/>
      <dgm:t>
        <a:bodyPr/>
        <a:lstStyle/>
        <a:p>
          <a:endParaRPr lang="ru-RU"/>
        </a:p>
      </dgm:t>
    </dgm:pt>
    <dgm:pt modelId="{92B35F80-4B10-4BC7-BA12-84C3D98A520A}">
      <dgm:prSet/>
      <dgm:spPr/>
      <dgm:t>
        <a:bodyPr/>
        <a:lstStyle/>
        <a:p>
          <a:pPr rtl="0"/>
          <a:r>
            <a:rPr lang="ru-RU" smtClean="0"/>
            <a:t>− если Вас просят повторить что-то, попробуйте перефразировать свое предложение, используйте жесты; </a:t>
          </a:r>
          <a:endParaRPr lang="ru-RU"/>
        </a:p>
      </dgm:t>
    </dgm:pt>
    <dgm:pt modelId="{5366D96F-A491-4290-9954-645E885CD573}" type="parTrans" cxnId="{69ACC52E-A081-4006-89DB-06AC7935ACE1}">
      <dgm:prSet/>
      <dgm:spPr/>
      <dgm:t>
        <a:bodyPr/>
        <a:lstStyle/>
        <a:p>
          <a:endParaRPr lang="ru-RU"/>
        </a:p>
      </dgm:t>
    </dgm:pt>
    <dgm:pt modelId="{3D530B50-CEAF-484C-9C03-7E5CC8645D03}" type="sibTrans" cxnId="{69ACC52E-A081-4006-89DB-06AC7935ACE1}">
      <dgm:prSet/>
      <dgm:spPr/>
      <dgm:t>
        <a:bodyPr/>
        <a:lstStyle/>
        <a:p>
          <a:endParaRPr lang="ru-RU"/>
        </a:p>
      </dgm:t>
    </dgm:pt>
    <dgm:pt modelId="{E44ACFF3-935F-425E-84C2-2C384923BF36}">
      <dgm:prSet/>
      <dgm:spPr/>
      <dgm:t>
        <a:bodyPr/>
        <a:lstStyle/>
        <a:p>
          <a:pPr rtl="0"/>
          <a:r>
            <a:rPr lang="ru-RU" smtClean="0"/>
            <a:t>− очень часто глухие люди используют язык жестов; если вы общаетесь через переводчика, не забудьте, что обращаться надо непосредственно к собеседнику, а не к переводчику;</a:t>
          </a:r>
          <a:endParaRPr lang="ru-RU"/>
        </a:p>
      </dgm:t>
    </dgm:pt>
    <dgm:pt modelId="{6D4A8329-794F-42A7-86DC-BDECD4D19A2D}" type="parTrans" cxnId="{02D291C7-C6CC-4EDC-BE66-5E08ED9EFA13}">
      <dgm:prSet/>
      <dgm:spPr/>
      <dgm:t>
        <a:bodyPr/>
        <a:lstStyle/>
        <a:p>
          <a:endParaRPr lang="ru-RU"/>
        </a:p>
      </dgm:t>
    </dgm:pt>
    <dgm:pt modelId="{DDC44F16-720D-4ED6-985D-88E1B6CA3E88}" type="sibTrans" cxnId="{02D291C7-C6CC-4EDC-BE66-5E08ED9EFA13}">
      <dgm:prSet/>
      <dgm:spPr/>
      <dgm:t>
        <a:bodyPr/>
        <a:lstStyle/>
        <a:p>
          <a:endParaRPr lang="ru-RU"/>
        </a:p>
      </dgm:t>
    </dgm:pt>
    <dgm:pt modelId="{2F866E29-8C96-4394-ABBD-3D5D08059614}">
      <dgm:prSet/>
      <dgm:spPr/>
      <dgm:t>
        <a:bodyPr/>
        <a:lstStyle/>
        <a:p>
          <a:pPr rtl="0"/>
          <a:r>
            <a:rPr lang="ru-RU" smtClean="0"/>
            <a:t>− если Вы сообщаете информацию, которая включает в себя номер, какой-либо термин, адрес, напишите ее, сообщите по факсу или электронной почте или любым другим способом, но так, чтобы она была точно понята; </a:t>
          </a:r>
          <a:endParaRPr lang="ru-RU"/>
        </a:p>
      </dgm:t>
    </dgm:pt>
    <dgm:pt modelId="{8D153274-2C7B-45D0-84B2-43C6813C628E}" type="parTrans" cxnId="{7DBBD46E-85E1-47A0-BDDB-FE27FD3831C7}">
      <dgm:prSet/>
      <dgm:spPr/>
      <dgm:t>
        <a:bodyPr/>
        <a:lstStyle/>
        <a:p>
          <a:endParaRPr lang="ru-RU"/>
        </a:p>
      </dgm:t>
    </dgm:pt>
    <dgm:pt modelId="{33E1A4A4-4BE6-4430-870D-BBCE4A5C7AFD}" type="sibTrans" cxnId="{7DBBD46E-85E1-47A0-BDDB-FE27FD3831C7}">
      <dgm:prSet/>
      <dgm:spPr/>
      <dgm:t>
        <a:bodyPr/>
        <a:lstStyle/>
        <a:p>
          <a:endParaRPr lang="ru-RU"/>
        </a:p>
      </dgm:t>
    </dgm:pt>
    <dgm:pt modelId="{0D78B563-CB47-4C7E-8199-1CF72407C2CE}">
      <dgm:prSet/>
      <dgm:spPr/>
      <dgm:t>
        <a:bodyPr/>
        <a:lstStyle/>
        <a:p>
          <a:pPr rtl="0"/>
          <a:r>
            <a:rPr lang="ru-RU" dirty="0" smtClean="0"/>
            <a:t>− при разговоре со слабослышащими более четко и внятно произносить окончания слов, предлоги и местоимения, т.к. эта группа инвалидов испытывает значительные затруднения в восприятии отдельных звуков;</a:t>
          </a:r>
          <a:endParaRPr lang="ru-RU" dirty="0"/>
        </a:p>
      </dgm:t>
    </dgm:pt>
    <dgm:pt modelId="{62F0916E-7E3B-4CC5-82BA-980D069213C5}" type="parTrans" cxnId="{39168CA9-068A-44DA-9CC2-183D44BC9E11}">
      <dgm:prSet/>
      <dgm:spPr/>
      <dgm:t>
        <a:bodyPr/>
        <a:lstStyle/>
        <a:p>
          <a:endParaRPr lang="ru-RU"/>
        </a:p>
      </dgm:t>
    </dgm:pt>
    <dgm:pt modelId="{324FAD04-B058-499E-A7DD-6BE09A62FAFC}" type="sibTrans" cxnId="{39168CA9-068A-44DA-9CC2-183D44BC9E11}">
      <dgm:prSet/>
      <dgm:spPr/>
      <dgm:t>
        <a:bodyPr/>
        <a:lstStyle/>
        <a:p>
          <a:endParaRPr lang="ru-RU"/>
        </a:p>
      </dgm:t>
    </dgm:pt>
    <dgm:pt modelId="{E0377BD4-BEDE-4D8E-8888-A863152D7FBE}">
      <dgm:prSet/>
      <dgm:spPr/>
      <dgm:t>
        <a:bodyPr/>
        <a:lstStyle/>
        <a:p>
          <a:pPr rtl="0"/>
          <a:r>
            <a:rPr lang="ru-RU" dirty="0" smtClean="0"/>
            <a:t>- если существуют трудности при устном общении, спросите, не будет ли проще переписываться</a:t>
          </a:r>
          <a:endParaRPr lang="ru-RU" dirty="0"/>
        </a:p>
      </dgm:t>
    </dgm:pt>
    <dgm:pt modelId="{92E707C8-4C00-4E7C-AD38-866F75E90D3C}" type="parTrans" cxnId="{B1C2845D-D841-4F65-951B-EB85E4E69CD5}">
      <dgm:prSet/>
      <dgm:spPr/>
    </dgm:pt>
    <dgm:pt modelId="{F1B01699-649F-4C1A-BC11-DF7C8BD4DF6C}" type="sibTrans" cxnId="{B1C2845D-D841-4F65-951B-EB85E4E69CD5}">
      <dgm:prSet/>
      <dgm:spPr/>
    </dgm:pt>
    <dgm:pt modelId="{A8C9D936-1FFD-4260-98BC-E017EFD6A731}" type="pres">
      <dgm:prSet presAssocID="{D87EDDD6-279A-4818-B270-953C9F1401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E9D222-81F6-403A-BDD0-1802374D9698}" type="pres">
      <dgm:prSet presAssocID="{2F87662B-5963-4960-9FB0-9E341353814E}" presName="parentText" presStyleLbl="node1" presStyleIdx="0" presStyleCnt="8" custScaleY="2597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A47FE-D144-4EC1-8395-87F8ADE38184}" type="pres">
      <dgm:prSet presAssocID="{F94F7DCC-009A-4163-B9BA-752B7E4901C2}" presName="spacer" presStyleCnt="0"/>
      <dgm:spPr/>
    </dgm:pt>
    <dgm:pt modelId="{2AA4A3BC-AD58-491D-AA35-D9E5A88D5B58}" type="pres">
      <dgm:prSet presAssocID="{74B6EF17-A0F8-49EA-B73A-C0DBEF838497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F44E02-2A6E-488F-97AB-085CD823F8C2}" type="pres">
      <dgm:prSet presAssocID="{9C120E17-91AD-488C-81C0-0862C388B9D4}" presName="spacer" presStyleCnt="0"/>
      <dgm:spPr/>
    </dgm:pt>
    <dgm:pt modelId="{FBC7656A-ABE7-4FB0-9099-15512C9E5C9B}" type="pres">
      <dgm:prSet presAssocID="{E351558C-B0E6-4CA0-9A3D-3E0935B9644C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ED3608-9E24-43A5-806E-14199539B7C7}" type="pres">
      <dgm:prSet presAssocID="{35C448A9-6200-454E-B5EC-5E25EBA716D2}" presName="spacer" presStyleCnt="0"/>
      <dgm:spPr/>
    </dgm:pt>
    <dgm:pt modelId="{97D24BD9-B655-4EB2-9E2C-C00E721A7CE0}" type="pres">
      <dgm:prSet presAssocID="{92B35F80-4B10-4BC7-BA12-84C3D98A520A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97B0C4-7F45-4D13-BFC4-586C7587BF8C}" type="pres">
      <dgm:prSet presAssocID="{3D530B50-CEAF-484C-9C03-7E5CC8645D03}" presName="spacer" presStyleCnt="0"/>
      <dgm:spPr/>
    </dgm:pt>
    <dgm:pt modelId="{08ED1592-9C6C-4CA8-8FA7-103919D5414C}" type="pres">
      <dgm:prSet presAssocID="{E44ACFF3-935F-425E-84C2-2C384923BF36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9A4F41-AD38-4572-901D-AEF0D3A569CF}" type="pres">
      <dgm:prSet presAssocID="{DDC44F16-720D-4ED6-985D-88E1B6CA3E88}" presName="spacer" presStyleCnt="0"/>
      <dgm:spPr/>
    </dgm:pt>
    <dgm:pt modelId="{B3C7CF8C-44ED-44EE-8D08-88F6DB238D52}" type="pres">
      <dgm:prSet presAssocID="{2F866E29-8C96-4394-ABBD-3D5D08059614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7FE840-F87A-4CE3-8898-3792E372AD21}" type="pres">
      <dgm:prSet presAssocID="{33E1A4A4-4BE6-4430-870D-BBCE4A5C7AFD}" presName="spacer" presStyleCnt="0"/>
      <dgm:spPr/>
    </dgm:pt>
    <dgm:pt modelId="{85F8BD0B-ABC1-4BD3-BE23-346B6489E06D}" type="pres">
      <dgm:prSet presAssocID="{0D78B563-CB47-4C7E-8199-1CF72407C2CE}" presName="parentText" presStyleLbl="node1" presStyleIdx="6" presStyleCnt="8" custScaleY="1516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83C5B3-FB49-4A5C-94AE-BA9C613DE4B7}" type="pres">
      <dgm:prSet presAssocID="{324FAD04-B058-499E-A7DD-6BE09A62FAFC}" presName="spacer" presStyleCnt="0"/>
      <dgm:spPr/>
    </dgm:pt>
    <dgm:pt modelId="{FD0B52D0-9F37-426F-A1D7-6743B9F54D79}" type="pres">
      <dgm:prSet presAssocID="{E0377BD4-BEDE-4D8E-8888-A863152D7FBE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5F6329-ADE7-43FC-B653-A8AD6BFD9BFB}" type="presOf" srcId="{E44ACFF3-935F-425E-84C2-2C384923BF36}" destId="{08ED1592-9C6C-4CA8-8FA7-103919D5414C}" srcOrd="0" destOrd="0" presId="urn:microsoft.com/office/officeart/2005/8/layout/vList2"/>
    <dgm:cxn modelId="{631242A6-D127-48EC-844E-8E17FAB65BD4}" type="presOf" srcId="{2F866E29-8C96-4394-ABBD-3D5D08059614}" destId="{B3C7CF8C-44ED-44EE-8D08-88F6DB238D52}" srcOrd="0" destOrd="0" presId="urn:microsoft.com/office/officeart/2005/8/layout/vList2"/>
    <dgm:cxn modelId="{02D291C7-C6CC-4EDC-BE66-5E08ED9EFA13}" srcId="{D87EDDD6-279A-4818-B270-953C9F14012F}" destId="{E44ACFF3-935F-425E-84C2-2C384923BF36}" srcOrd="4" destOrd="0" parTransId="{6D4A8329-794F-42A7-86DC-BDECD4D19A2D}" sibTransId="{DDC44F16-720D-4ED6-985D-88E1B6CA3E88}"/>
    <dgm:cxn modelId="{686B8AFE-DFC6-40D6-9AF1-855CDCE679B1}" srcId="{D87EDDD6-279A-4818-B270-953C9F14012F}" destId="{E351558C-B0E6-4CA0-9A3D-3E0935B9644C}" srcOrd="2" destOrd="0" parTransId="{35EDE43C-0018-443C-82D3-1FF178CA324B}" sibTransId="{35C448A9-6200-454E-B5EC-5E25EBA716D2}"/>
    <dgm:cxn modelId="{62EE0EFC-63E4-4BC9-B5D5-14D854A020FD}" type="presOf" srcId="{D87EDDD6-279A-4818-B270-953C9F14012F}" destId="{A8C9D936-1FFD-4260-98BC-E017EFD6A731}" srcOrd="0" destOrd="0" presId="urn:microsoft.com/office/officeart/2005/8/layout/vList2"/>
    <dgm:cxn modelId="{B1C2845D-D841-4F65-951B-EB85E4E69CD5}" srcId="{D87EDDD6-279A-4818-B270-953C9F14012F}" destId="{E0377BD4-BEDE-4D8E-8888-A863152D7FBE}" srcOrd="7" destOrd="0" parTransId="{92E707C8-4C00-4E7C-AD38-866F75E90D3C}" sibTransId="{F1B01699-649F-4C1A-BC11-DF7C8BD4DF6C}"/>
    <dgm:cxn modelId="{8847FD47-2CC5-49BE-AD12-FD6A982A2D1D}" srcId="{D87EDDD6-279A-4818-B270-953C9F14012F}" destId="{2F87662B-5963-4960-9FB0-9E341353814E}" srcOrd="0" destOrd="0" parTransId="{DA29D04F-B1EB-4491-BBAA-3C8179758EC6}" sibTransId="{F94F7DCC-009A-4163-B9BA-752B7E4901C2}"/>
    <dgm:cxn modelId="{E05A88A6-5590-45EA-806C-088A9DC131DC}" type="presOf" srcId="{2F87662B-5963-4960-9FB0-9E341353814E}" destId="{99E9D222-81F6-403A-BDD0-1802374D9698}" srcOrd="0" destOrd="0" presId="urn:microsoft.com/office/officeart/2005/8/layout/vList2"/>
    <dgm:cxn modelId="{69ACC52E-A081-4006-89DB-06AC7935ACE1}" srcId="{D87EDDD6-279A-4818-B270-953C9F14012F}" destId="{92B35F80-4B10-4BC7-BA12-84C3D98A520A}" srcOrd="3" destOrd="0" parTransId="{5366D96F-A491-4290-9954-645E885CD573}" sibTransId="{3D530B50-CEAF-484C-9C03-7E5CC8645D03}"/>
    <dgm:cxn modelId="{95B7C057-FB78-4019-9692-72CAF4EA4DB3}" type="presOf" srcId="{E0377BD4-BEDE-4D8E-8888-A863152D7FBE}" destId="{FD0B52D0-9F37-426F-A1D7-6743B9F54D79}" srcOrd="0" destOrd="0" presId="urn:microsoft.com/office/officeart/2005/8/layout/vList2"/>
    <dgm:cxn modelId="{D58C718D-59A2-40C1-8655-65A66872A561}" type="presOf" srcId="{92B35F80-4B10-4BC7-BA12-84C3D98A520A}" destId="{97D24BD9-B655-4EB2-9E2C-C00E721A7CE0}" srcOrd="0" destOrd="0" presId="urn:microsoft.com/office/officeart/2005/8/layout/vList2"/>
    <dgm:cxn modelId="{28C79FA5-98CC-4AB9-B1C3-FAB792CD2321}" type="presOf" srcId="{74B6EF17-A0F8-49EA-B73A-C0DBEF838497}" destId="{2AA4A3BC-AD58-491D-AA35-D9E5A88D5B58}" srcOrd="0" destOrd="0" presId="urn:microsoft.com/office/officeart/2005/8/layout/vList2"/>
    <dgm:cxn modelId="{B51F133A-8455-42D1-8C26-FC713D8089D5}" type="presOf" srcId="{E351558C-B0E6-4CA0-9A3D-3E0935B9644C}" destId="{FBC7656A-ABE7-4FB0-9099-15512C9E5C9B}" srcOrd="0" destOrd="0" presId="urn:microsoft.com/office/officeart/2005/8/layout/vList2"/>
    <dgm:cxn modelId="{D454950D-03B0-4C3F-B31C-5C7E6196AAE1}" type="presOf" srcId="{0D78B563-CB47-4C7E-8199-1CF72407C2CE}" destId="{85F8BD0B-ABC1-4BD3-BE23-346B6489E06D}" srcOrd="0" destOrd="0" presId="urn:microsoft.com/office/officeart/2005/8/layout/vList2"/>
    <dgm:cxn modelId="{12687D8D-FE5E-464D-8AC6-500650337F03}" srcId="{D87EDDD6-279A-4818-B270-953C9F14012F}" destId="{74B6EF17-A0F8-49EA-B73A-C0DBEF838497}" srcOrd="1" destOrd="0" parTransId="{53C19574-26C3-403B-B1B0-7BE171EFFB68}" sibTransId="{9C120E17-91AD-488C-81C0-0862C388B9D4}"/>
    <dgm:cxn modelId="{7DBBD46E-85E1-47A0-BDDB-FE27FD3831C7}" srcId="{D87EDDD6-279A-4818-B270-953C9F14012F}" destId="{2F866E29-8C96-4394-ABBD-3D5D08059614}" srcOrd="5" destOrd="0" parTransId="{8D153274-2C7B-45D0-84B2-43C6813C628E}" sibTransId="{33E1A4A4-4BE6-4430-870D-BBCE4A5C7AFD}"/>
    <dgm:cxn modelId="{39168CA9-068A-44DA-9CC2-183D44BC9E11}" srcId="{D87EDDD6-279A-4818-B270-953C9F14012F}" destId="{0D78B563-CB47-4C7E-8199-1CF72407C2CE}" srcOrd="6" destOrd="0" parTransId="{62F0916E-7E3B-4CC5-82BA-980D069213C5}" sibTransId="{324FAD04-B058-499E-A7DD-6BE09A62FAFC}"/>
    <dgm:cxn modelId="{CC55DA8D-3B3C-4E75-9F29-ED1F6F6D19C8}" type="presParOf" srcId="{A8C9D936-1FFD-4260-98BC-E017EFD6A731}" destId="{99E9D222-81F6-403A-BDD0-1802374D9698}" srcOrd="0" destOrd="0" presId="urn:microsoft.com/office/officeart/2005/8/layout/vList2"/>
    <dgm:cxn modelId="{7BF9CA68-2F15-4B22-99F2-FF9AB47F8A1B}" type="presParOf" srcId="{A8C9D936-1FFD-4260-98BC-E017EFD6A731}" destId="{F2DA47FE-D144-4EC1-8395-87F8ADE38184}" srcOrd="1" destOrd="0" presId="urn:microsoft.com/office/officeart/2005/8/layout/vList2"/>
    <dgm:cxn modelId="{F115E54F-C44C-4BE3-8EC9-3B7B7530650C}" type="presParOf" srcId="{A8C9D936-1FFD-4260-98BC-E017EFD6A731}" destId="{2AA4A3BC-AD58-491D-AA35-D9E5A88D5B58}" srcOrd="2" destOrd="0" presId="urn:microsoft.com/office/officeart/2005/8/layout/vList2"/>
    <dgm:cxn modelId="{AC59BB13-A9EE-49B2-8A42-10969FE2E596}" type="presParOf" srcId="{A8C9D936-1FFD-4260-98BC-E017EFD6A731}" destId="{85F44E02-2A6E-488F-97AB-085CD823F8C2}" srcOrd="3" destOrd="0" presId="urn:microsoft.com/office/officeart/2005/8/layout/vList2"/>
    <dgm:cxn modelId="{8F47E98E-71A3-4E0B-BEF8-C29328493379}" type="presParOf" srcId="{A8C9D936-1FFD-4260-98BC-E017EFD6A731}" destId="{FBC7656A-ABE7-4FB0-9099-15512C9E5C9B}" srcOrd="4" destOrd="0" presId="urn:microsoft.com/office/officeart/2005/8/layout/vList2"/>
    <dgm:cxn modelId="{A28447FB-2BCE-48F1-95BF-889ACBEBF801}" type="presParOf" srcId="{A8C9D936-1FFD-4260-98BC-E017EFD6A731}" destId="{1CED3608-9E24-43A5-806E-14199539B7C7}" srcOrd="5" destOrd="0" presId="urn:microsoft.com/office/officeart/2005/8/layout/vList2"/>
    <dgm:cxn modelId="{AF22BF9F-20A3-40DC-9B32-3E17EEDBF95A}" type="presParOf" srcId="{A8C9D936-1FFD-4260-98BC-E017EFD6A731}" destId="{97D24BD9-B655-4EB2-9E2C-C00E721A7CE0}" srcOrd="6" destOrd="0" presId="urn:microsoft.com/office/officeart/2005/8/layout/vList2"/>
    <dgm:cxn modelId="{3A7AC49F-48B4-4C3E-A0E7-29BCEF9AD94C}" type="presParOf" srcId="{A8C9D936-1FFD-4260-98BC-E017EFD6A731}" destId="{4097B0C4-7F45-4D13-BFC4-586C7587BF8C}" srcOrd="7" destOrd="0" presId="urn:microsoft.com/office/officeart/2005/8/layout/vList2"/>
    <dgm:cxn modelId="{0A9C7842-94C1-44B7-9FF4-DFDAE53E5D59}" type="presParOf" srcId="{A8C9D936-1FFD-4260-98BC-E017EFD6A731}" destId="{08ED1592-9C6C-4CA8-8FA7-103919D5414C}" srcOrd="8" destOrd="0" presId="urn:microsoft.com/office/officeart/2005/8/layout/vList2"/>
    <dgm:cxn modelId="{B4AD3D14-797E-4780-89BF-2891210FB1A3}" type="presParOf" srcId="{A8C9D936-1FFD-4260-98BC-E017EFD6A731}" destId="{319A4F41-AD38-4572-901D-AEF0D3A569CF}" srcOrd="9" destOrd="0" presId="urn:microsoft.com/office/officeart/2005/8/layout/vList2"/>
    <dgm:cxn modelId="{9A44EDB7-C452-4EA7-9498-5EE62FC7DCD0}" type="presParOf" srcId="{A8C9D936-1FFD-4260-98BC-E017EFD6A731}" destId="{B3C7CF8C-44ED-44EE-8D08-88F6DB238D52}" srcOrd="10" destOrd="0" presId="urn:microsoft.com/office/officeart/2005/8/layout/vList2"/>
    <dgm:cxn modelId="{86F1FEA4-067D-450C-B534-CEFF2574B9E9}" type="presParOf" srcId="{A8C9D936-1FFD-4260-98BC-E017EFD6A731}" destId="{EA7FE840-F87A-4CE3-8898-3792E372AD21}" srcOrd="11" destOrd="0" presId="urn:microsoft.com/office/officeart/2005/8/layout/vList2"/>
    <dgm:cxn modelId="{48CCBD01-5F63-42B8-A568-A10A26413665}" type="presParOf" srcId="{A8C9D936-1FFD-4260-98BC-E017EFD6A731}" destId="{85F8BD0B-ABC1-4BD3-BE23-346B6489E06D}" srcOrd="12" destOrd="0" presId="urn:microsoft.com/office/officeart/2005/8/layout/vList2"/>
    <dgm:cxn modelId="{D92A17BF-7F35-4702-BC86-E9CF9A78D9CD}" type="presParOf" srcId="{A8C9D936-1FFD-4260-98BC-E017EFD6A731}" destId="{E283C5B3-FB49-4A5C-94AE-BA9C613DE4B7}" srcOrd="13" destOrd="0" presId="urn:microsoft.com/office/officeart/2005/8/layout/vList2"/>
    <dgm:cxn modelId="{552E1376-C31F-443D-99C2-D3BDDF68B832}" type="presParOf" srcId="{A8C9D936-1FFD-4260-98BC-E017EFD6A731}" destId="{FD0B52D0-9F37-426F-A1D7-6743B9F54D79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02DDF1-C56E-45C0-AB63-6BF9526CF79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2811A09-90D8-4D1C-A4A7-5C6F34666AD7}">
      <dgm:prSet/>
      <dgm:spPr/>
      <dgm:t>
        <a:bodyPr/>
        <a:lstStyle/>
        <a:p>
          <a:pPr rtl="0"/>
          <a:r>
            <a:rPr lang="ru-RU" smtClean="0"/>
            <a:t>− будьте терпеливы, разговаривая с человеком, имеющим нарушения речи; </a:t>
          </a:r>
          <a:endParaRPr lang="ru-RU"/>
        </a:p>
      </dgm:t>
    </dgm:pt>
    <dgm:pt modelId="{6E5C12EE-1FA7-4A8E-8EAD-C35ED8E7732D}" type="parTrans" cxnId="{78E53BB6-713C-4DC0-A076-6CCB6D33A613}">
      <dgm:prSet/>
      <dgm:spPr/>
      <dgm:t>
        <a:bodyPr/>
        <a:lstStyle/>
        <a:p>
          <a:endParaRPr lang="ru-RU"/>
        </a:p>
      </dgm:t>
    </dgm:pt>
    <dgm:pt modelId="{9E432F23-E62C-4CB1-9CE6-79B4C2B314E8}" type="sibTrans" cxnId="{78E53BB6-713C-4DC0-A076-6CCB6D33A613}">
      <dgm:prSet/>
      <dgm:spPr/>
      <dgm:t>
        <a:bodyPr/>
        <a:lstStyle/>
        <a:p>
          <a:endParaRPr lang="ru-RU"/>
        </a:p>
      </dgm:t>
    </dgm:pt>
    <dgm:pt modelId="{0BFB1703-3A85-450E-A940-19839AEB9A6D}">
      <dgm:prSet/>
      <dgm:spPr/>
      <dgm:t>
        <a:bodyPr/>
        <a:lstStyle/>
        <a:p>
          <a:pPr rtl="0"/>
          <a:r>
            <a:rPr lang="ru-RU" smtClean="0"/>
            <a:t>− не пытайтесь ускорить разговор, будьте готовы к тому, что разговор с таким собеседником займет у вас больше времени; не перебивайте и не поправляйте его; </a:t>
          </a:r>
          <a:endParaRPr lang="ru-RU"/>
        </a:p>
      </dgm:t>
    </dgm:pt>
    <dgm:pt modelId="{86FB8233-55A6-4DF3-902D-F08D7B4641BC}" type="parTrans" cxnId="{ECAAE75B-0300-490B-993B-7D92592EABDC}">
      <dgm:prSet/>
      <dgm:spPr/>
      <dgm:t>
        <a:bodyPr/>
        <a:lstStyle/>
        <a:p>
          <a:endParaRPr lang="ru-RU"/>
        </a:p>
      </dgm:t>
    </dgm:pt>
    <dgm:pt modelId="{3B57403A-8C76-42A2-A15C-5EB70D68B737}" type="sibTrans" cxnId="{ECAAE75B-0300-490B-993B-7D92592EABDC}">
      <dgm:prSet/>
      <dgm:spPr/>
      <dgm:t>
        <a:bodyPr/>
        <a:lstStyle/>
        <a:p>
          <a:endParaRPr lang="ru-RU"/>
        </a:p>
      </dgm:t>
    </dgm:pt>
    <dgm:pt modelId="{8CB29158-4600-489A-AD57-5D725C744490}">
      <dgm:prSet/>
      <dgm:spPr/>
      <dgm:t>
        <a:bodyPr/>
        <a:lstStyle/>
        <a:p>
          <a:pPr rtl="0"/>
          <a:r>
            <a:rPr lang="ru-RU" smtClean="0"/>
            <a:t>− смотрите в лицо собеседнику, поддерживайте визуальный контакт;</a:t>
          </a:r>
          <a:endParaRPr lang="ru-RU"/>
        </a:p>
      </dgm:t>
    </dgm:pt>
    <dgm:pt modelId="{F5481C16-9807-422D-A1EF-7000598F51B5}" type="parTrans" cxnId="{3D62577A-BA18-44F9-8D32-FCDD15EC7A46}">
      <dgm:prSet/>
      <dgm:spPr/>
      <dgm:t>
        <a:bodyPr/>
        <a:lstStyle/>
        <a:p>
          <a:endParaRPr lang="ru-RU"/>
        </a:p>
      </dgm:t>
    </dgm:pt>
    <dgm:pt modelId="{BFF7BB1C-2C41-4873-A516-CC3839592FEC}" type="sibTrans" cxnId="{3D62577A-BA18-44F9-8D32-FCDD15EC7A46}">
      <dgm:prSet/>
      <dgm:spPr/>
      <dgm:t>
        <a:bodyPr/>
        <a:lstStyle/>
        <a:p>
          <a:endParaRPr lang="ru-RU"/>
        </a:p>
      </dgm:t>
    </dgm:pt>
    <dgm:pt modelId="{B34CA0C7-511C-4944-9863-497544EA0759}">
      <dgm:prSet/>
      <dgm:spPr/>
      <dgm:t>
        <a:bodyPr/>
        <a:lstStyle/>
        <a:p>
          <a:pPr rtl="0"/>
          <a:r>
            <a:rPr lang="ru-RU" smtClean="0"/>
            <a:t>− старайтесь задавать такие вопросы, которые требуют коротких ответов или кивка; </a:t>
          </a:r>
          <a:endParaRPr lang="ru-RU"/>
        </a:p>
      </dgm:t>
    </dgm:pt>
    <dgm:pt modelId="{E9E0D502-9BF7-4E5E-9FAB-004206DB8297}" type="parTrans" cxnId="{CD58D54C-501E-4892-B591-8F39FD15C8C1}">
      <dgm:prSet/>
      <dgm:spPr/>
      <dgm:t>
        <a:bodyPr/>
        <a:lstStyle/>
        <a:p>
          <a:endParaRPr lang="ru-RU"/>
        </a:p>
      </dgm:t>
    </dgm:pt>
    <dgm:pt modelId="{5B538E1B-C932-4A09-9F83-9156194B8039}" type="sibTrans" cxnId="{CD58D54C-501E-4892-B591-8F39FD15C8C1}">
      <dgm:prSet/>
      <dgm:spPr/>
      <dgm:t>
        <a:bodyPr/>
        <a:lstStyle/>
        <a:p>
          <a:endParaRPr lang="ru-RU"/>
        </a:p>
      </dgm:t>
    </dgm:pt>
    <dgm:pt modelId="{3AB041EF-7311-4954-8A55-6DE3E04160ED}">
      <dgm:prSet/>
      <dgm:spPr/>
      <dgm:t>
        <a:bodyPr/>
        <a:lstStyle/>
        <a:p>
          <a:pPr rtl="0"/>
          <a:r>
            <a:rPr lang="ru-RU" smtClean="0"/>
            <a:t>− если у Вас возникают проблемы в общении, спросите, не хочет ли Ваш собеседник использовать другой способ - написать, напечатать.</a:t>
          </a:r>
          <a:endParaRPr lang="ru-RU"/>
        </a:p>
      </dgm:t>
    </dgm:pt>
    <dgm:pt modelId="{AFA55EC2-481F-47DF-8F01-1A56821DE256}" type="parTrans" cxnId="{A116C2A4-17BE-437E-B610-205F5EF5EAD4}">
      <dgm:prSet/>
      <dgm:spPr/>
      <dgm:t>
        <a:bodyPr/>
        <a:lstStyle/>
        <a:p>
          <a:endParaRPr lang="ru-RU"/>
        </a:p>
      </dgm:t>
    </dgm:pt>
    <dgm:pt modelId="{6E0A7C0E-180B-4729-B158-496852219C34}" type="sibTrans" cxnId="{A116C2A4-17BE-437E-B610-205F5EF5EAD4}">
      <dgm:prSet/>
      <dgm:spPr/>
      <dgm:t>
        <a:bodyPr/>
        <a:lstStyle/>
        <a:p>
          <a:endParaRPr lang="ru-RU"/>
        </a:p>
      </dgm:t>
    </dgm:pt>
    <dgm:pt modelId="{2A42F3D9-FF54-4D5B-8BE9-4BD3162B9730}" type="pres">
      <dgm:prSet presAssocID="{2202DDF1-C56E-45C0-AB63-6BF9526CF7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18BE62-D65B-4D9B-A194-212EDE2E8595}" type="pres">
      <dgm:prSet presAssocID="{42811A09-90D8-4D1C-A4A7-5C6F34666AD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7C9BA-307B-4241-9E7E-8BFB943FE213}" type="pres">
      <dgm:prSet presAssocID="{9E432F23-E62C-4CB1-9CE6-79B4C2B314E8}" presName="spacer" presStyleCnt="0"/>
      <dgm:spPr/>
    </dgm:pt>
    <dgm:pt modelId="{6D914020-97D5-49B9-A1F5-46CBF331ADB1}" type="pres">
      <dgm:prSet presAssocID="{0BFB1703-3A85-450E-A940-19839AEB9A6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C202B-AC68-4ABC-8243-37AE1251B7EB}" type="pres">
      <dgm:prSet presAssocID="{3B57403A-8C76-42A2-A15C-5EB70D68B737}" presName="spacer" presStyleCnt="0"/>
      <dgm:spPr/>
    </dgm:pt>
    <dgm:pt modelId="{5566B15A-C99A-4DD1-A3A6-BCC8438D8475}" type="pres">
      <dgm:prSet presAssocID="{8CB29158-4600-489A-AD57-5D725C74449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B8DB50-D17A-4A39-A37B-F0CC53CDFEAF}" type="pres">
      <dgm:prSet presAssocID="{BFF7BB1C-2C41-4873-A516-CC3839592FEC}" presName="spacer" presStyleCnt="0"/>
      <dgm:spPr/>
    </dgm:pt>
    <dgm:pt modelId="{BF809790-AC0B-42DE-8D17-A925E2D9F665}" type="pres">
      <dgm:prSet presAssocID="{B34CA0C7-511C-4944-9863-497544EA075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34F65-DED5-4F07-99E7-3F2950EB243A}" type="pres">
      <dgm:prSet presAssocID="{5B538E1B-C932-4A09-9F83-9156194B8039}" presName="spacer" presStyleCnt="0"/>
      <dgm:spPr/>
    </dgm:pt>
    <dgm:pt modelId="{4F0C1FAA-82B3-4D2E-A161-B25518D7E302}" type="pres">
      <dgm:prSet presAssocID="{3AB041EF-7311-4954-8A55-6DE3E04160E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58D54C-501E-4892-B591-8F39FD15C8C1}" srcId="{2202DDF1-C56E-45C0-AB63-6BF9526CF799}" destId="{B34CA0C7-511C-4944-9863-497544EA0759}" srcOrd="3" destOrd="0" parTransId="{E9E0D502-9BF7-4E5E-9FAB-004206DB8297}" sibTransId="{5B538E1B-C932-4A09-9F83-9156194B8039}"/>
    <dgm:cxn modelId="{479C0B3C-A34D-4701-BF0A-20DBE3D49E27}" type="presOf" srcId="{3AB041EF-7311-4954-8A55-6DE3E04160ED}" destId="{4F0C1FAA-82B3-4D2E-A161-B25518D7E302}" srcOrd="0" destOrd="0" presId="urn:microsoft.com/office/officeart/2005/8/layout/vList2"/>
    <dgm:cxn modelId="{C553DC7C-9A8F-4EF4-93AF-6E0C165814BB}" type="presOf" srcId="{2202DDF1-C56E-45C0-AB63-6BF9526CF799}" destId="{2A42F3D9-FF54-4D5B-8BE9-4BD3162B9730}" srcOrd="0" destOrd="0" presId="urn:microsoft.com/office/officeart/2005/8/layout/vList2"/>
    <dgm:cxn modelId="{ECAAE75B-0300-490B-993B-7D92592EABDC}" srcId="{2202DDF1-C56E-45C0-AB63-6BF9526CF799}" destId="{0BFB1703-3A85-450E-A940-19839AEB9A6D}" srcOrd="1" destOrd="0" parTransId="{86FB8233-55A6-4DF3-902D-F08D7B4641BC}" sibTransId="{3B57403A-8C76-42A2-A15C-5EB70D68B737}"/>
    <dgm:cxn modelId="{03F3BB63-26C9-4117-909E-F48E14799AFA}" type="presOf" srcId="{B34CA0C7-511C-4944-9863-497544EA0759}" destId="{BF809790-AC0B-42DE-8D17-A925E2D9F665}" srcOrd="0" destOrd="0" presId="urn:microsoft.com/office/officeart/2005/8/layout/vList2"/>
    <dgm:cxn modelId="{A116C2A4-17BE-437E-B610-205F5EF5EAD4}" srcId="{2202DDF1-C56E-45C0-AB63-6BF9526CF799}" destId="{3AB041EF-7311-4954-8A55-6DE3E04160ED}" srcOrd="4" destOrd="0" parTransId="{AFA55EC2-481F-47DF-8F01-1A56821DE256}" sibTransId="{6E0A7C0E-180B-4729-B158-496852219C34}"/>
    <dgm:cxn modelId="{3D62577A-BA18-44F9-8D32-FCDD15EC7A46}" srcId="{2202DDF1-C56E-45C0-AB63-6BF9526CF799}" destId="{8CB29158-4600-489A-AD57-5D725C744490}" srcOrd="2" destOrd="0" parTransId="{F5481C16-9807-422D-A1EF-7000598F51B5}" sibTransId="{BFF7BB1C-2C41-4873-A516-CC3839592FEC}"/>
    <dgm:cxn modelId="{B4FFA33A-5F0E-4607-927F-C19984503E82}" type="presOf" srcId="{42811A09-90D8-4D1C-A4A7-5C6F34666AD7}" destId="{6E18BE62-D65B-4D9B-A194-212EDE2E8595}" srcOrd="0" destOrd="0" presId="urn:microsoft.com/office/officeart/2005/8/layout/vList2"/>
    <dgm:cxn modelId="{9B870357-CF8E-4D15-B916-2FB257D98AA0}" type="presOf" srcId="{8CB29158-4600-489A-AD57-5D725C744490}" destId="{5566B15A-C99A-4DD1-A3A6-BCC8438D8475}" srcOrd="0" destOrd="0" presId="urn:microsoft.com/office/officeart/2005/8/layout/vList2"/>
    <dgm:cxn modelId="{321C8646-7127-42A1-879E-331039E43A09}" type="presOf" srcId="{0BFB1703-3A85-450E-A940-19839AEB9A6D}" destId="{6D914020-97D5-49B9-A1F5-46CBF331ADB1}" srcOrd="0" destOrd="0" presId="urn:microsoft.com/office/officeart/2005/8/layout/vList2"/>
    <dgm:cxn modelId="{78E53BB6-713C-4DC0-A076-6CCB6D33A613}" srcId="{2202DDF1-C56E-45C0-AB63-6BF9526CF799}" destId="{42811A09-90D8-4D1C-A4A7-5C6F34666AD7}" srcOrd="0" destOrd="0" parTransId="{6E5C12EE-1FA7-4A8E-8EAD-C35ED8E7732D}" sibTransId="{9E432F23-E62C-4CB1-9CE6-79B4C2B314E8}"/>
    <dgm:cxn modelId="{B1900DC8-1A5C-47B5-82EA-FBE2FE2046FA}" type="presParOf" srcId="{2A42F3D9-FF54-4D5B-8BE9-4BD3162B9730}" destId="{6E18BE62-D65B-4D9B-A194-212EDE2E8595}" srcOrd="0" destOrd="0" presId="urn:microsoft.com/office/officeart/2005/8/layout/vList2"/>
    <dgm:cxn modelId="{501C734B-F8FC-43A3-B182-74413EC1425D}" type="presParOf" srcId="{2A42F3D9-FF54-4D5B-8BE9-4BD3162B9730}" destId="{33F7C9BA-307B-4241-9E7E-8BFB943FE213}" srcOrd="1" destOrd="0" presId="urn:microsoft.com/office/officeart/2005/8/layout/vList2"/>
    <dgm:cxn modelId="{99E256FB-3BBD-4472-BB27-DB2C7C1D067E}" type="presParOf" srcId="{2A42F3D9-FF54-4D5B-8BE9-4BD3162B9730}" destId="{6D914020-97D5-49B9-A1F5-46CBF331ADB1}" srcOrd="2" destOrd="0" presId="urn:microsoft.com/office/officeart/2005/8/layout/vList2"/>
    <dgm:cxn modelId="{0DE8EABB-73A8-457C-BF07-7BBC8FF5C74E}" type="presParOf" srcId="{2A42F3D9-FF54-4D5B-8BE9-4BD3162B9730}" destId="{F4CC202B-AC68-4ABC-8243-37AE1251B7EB}" srcOrd="3" destOrd="0" presId="urn:microsoft.com/office/officeart/2005/8/layout/vList2"/>
    <dgm:cxn modelId="{8B6BBF8A-E4DF-49BC-9AF9-8523C3C223DB}" type="presParOf" srcId="{2A42F3D9-FF54-4D5B-8BE9-4BD3162B9730}" destId="{5566B15A-C99A-4DD1-A3A6-BCC8438D8475}" srcOrd="4" destOrd="0" presId="urn:microsoft.com/office/officeart/2005/8/layout/vList2"/>
    <dgm:cxn modelId="{59A4CE0B-E5E1-4358-AA0B-E020D1C6BB5C}" type="presParOf" srcId="{2A42F3D9-FF54-4D5B-8BE9-4BD3162B9730}" destId="{89B8DB50-D17A-4A39-A37B-F0CC53CDFEAF}" srcOrd="5" destOrd="0" presId="urn:microsoft.com/office/officeart/2005/8/layout/vList2"/>
    <dgm:cxn modelId="{3F20E236-7222-4715-A061-2126B7AAA33B}" type="presParOf" srcId="{2A42F3D9-FF54-4D5B-8BE9-4BD3162B9730}" destId="{BF809790-AC0B-42DE-8D17-A925E2D9F665}" srcOrd="6" destOrd="0" presId="urn:microsoft.com/office/officeart/2005/8/layout/vList2"/>
    <dgm:cxn modelId="{40CE9EE8-37B5-4DE7-A041-E6E23E0E05E8}" type="presParOf" srcId="{2A42F3D9-FF54-4D5B-8BE9-4BD3162B9730}" destId="{70134F65-DED5-4F07-99E7-3F2950EB243A}" srcOrd="7" destOrd="0" presId="urn:microsoft.com/office/officeart/2005/8/layout/vList2"/>
    <dgm:cxn modelId="{A708BF7B-823F-4F80-B0CD-3CC72BA5AEAD}" type="presParOf" srcId="{2A42F3D9-FF54-4D5B-8BE9-4BD3162B9730}" destId="{4F0C1FAA-82B3-4D2E-A161-B25518D7E30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1B1D8D-EBFC-4C3C-A2B9-D2359A9FE2E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8EA55CE-E9DB-4D51-B3D9-A372062C9D67}">
      <dgm:prSet/>
      <dgm:spPr/>
      <dgm:t>
        <a:bodyPr/>
        <a:lstStyle/>
        <a:p>
          <a:pPr rtl="0"/>
          <a:r>
            <a:rPr lang="ru-RU" smtClean="0"/>
            <a:t>− когда Вы говорите с человеком, пользующимся инвалидной коляской или костылями, расположитесь так, чтобы Ваши и его глаза были на одном уровне; </a:t>
          </a:r>
          <a:endParaRPr lang="ru-RU"/>
        </a:p>
      </dgm:t>
    </dgm:pt>
    <dgm:pt modelId="{F65C72A7-40D5-459C-9916-2671694798CC}" type="parTrans" cxnId="{9EC036BF-F60C-4220-88D4-CF2A36ECC729}">
      <dgm:prSet/>
      <dgm:spPr/>
      <dgm:t>
        <a:bodyPr/>
        <a:lstStyle/>
        <a:p>
          <a:endParaRPr lang="ru-RU"/>
        </a:p>
      </dgm:t>
    </dgm:pt>
    <dgm:pt modelId="{98DA4AA6-1C96-4774-950E-E6AB6F96B9A4}" type="sibTrans" cxnId="{9EC036BF-F60C-4220-88D4-CF2A36ECC729}">
      <dgm:prSet/>
      <dgm:spPr/>
      <dgm:t>
        <a:bodyPr/>
        <a:lstStyle/>
        <a:p>
          <a:endParaRPr lang="ru-RU"/>
        </a:p>
      </dgm:t>
    </dgm:pt>
    <dgm:pt modelId="{FB3451E9-F26A-448C-A9AB-F253E96D45B7}">
      <dgm:prSet/>
      <dgm:spPr/>
      <dgm:t>
        <a:bodyPr/>
        <a:lstStyle/>
        <a:p>
          <a:pPr rtl="0"/>
          <a:r>
            <a:rPr lang="ru-RU" smtClean="0"/>
            <a:t>- Вам будет легче разговаривать, а вашему собеседнику не понадобится запрокидывать голову; </a:t>
          </a:r>
          <a:endParaRPr lang="ru-RU"/>
        </a:p>
      </dgm:t>
    </dgm:pt>
    <dgm:pt modelId="{6794308A-818E-4F17-BAB0-746BB1873D57}" type="parTrans" cxnId="{4F9F7FC4-392F-42BB-A7A0-7063D470121C}">
      <dgm:prSet/>
      <dgm:spPr/>
      <dgm:t>
        <a:bodyPr/>
        <a:lstStyle/>
        <a:p>
          <a:endParaRPr lang="ru-RU"/>
        </a:p>
      </dgm:t>
    </dgm:pt>
    <dgm:pt modelId="{4AD6818A-3C0D-4539-BF1B-4D79AF3BFAF1}" type="sibTrans" cxnId="{4F9F7FC4-392F-42BB-A7A0-7063D470121C}">
      <dgm:prSet/>
      <dgm:spPr/>
      <dgm:t>
        <a:bodyPr/>
        <a:lstStyle/>
        <a:p>
          <a:endParaRPr lang="ru-RU"/>
        </a:p>
      </dgm:t>
    </dgm:pt>
    <dgm:pt modelId="{6A538C0A-F5E0-476D-B9B7-CB732B526089}">
      <dgm:prSet/>
      <dgm:spPr/>
      <dgm:t>
        <a:bodyPr/>
        <a:lstStyle/>
        <a:p>
          <a:pPr rtl="0"/>
          <a:r>
            <a:rPr lang="ru-RU" smtClean="0"/>
            <a:t>− помните, что инвалидная коляска – неприкосновенное пространство человека; начать катить коляску без согласия инвалида – то же самое, что схватить и понести человека без его разрешения;</a:t>
          </a:r>
          <a:endParaRPr lang="ru-RU"/>
        </a:p>
      </dgm:t>
    </dgm:pt>
    <dgm:pt modelId="{0DF9B372-5B6D-4ADE-BE6B-445DE8D8123A}" type="parTrans" cxnId="{68189F22-74AF-49F5-9314-0D2C9F8632FB}">
      <dgm:prSet/>
      <dgm:spPr/>
      <dgm:t>
        <a:bodyPr/>
        <a:lstStyle/>
        <a:p>
          <a:endParaRPr lang="ru-RU"/>
        </a:p>
      </dgm:t>
    </dgm:pt>
    <dgm:pt modelId="{CA1905C8-D3E5-4577-BA0E-3470E1BF4804}" type="sibTrans" cxnId="{68189F22-74AF-49F5-9314-0D2C9F8632FB}">
      <dgm:prSet/>
      <dgm:spPr/>
      <dgm:t>
        <a:bodyPr/>
        <a:lstStyle/>
        <a:p>
          <a:endParaRPr lang="ru-RU"/>
        </a:p>
      </dgm:t>
    </dgm:pt>
    <dgm:pt modelId="{B249E634-2CFA-40D4-A515-CF47C8EDBE7C}">
      <dgm:prSet/>
      <dgm:spPr/>
      <dgm:t>
        <a:bodyPr/>
        <a:lstStyle/>
        <a:p>
          <a:pPr rtl="0"/>
          <a:r>
            <a:rPr lang="ru-RU" smtClean="0"/>
            <a:t>− всегда спрашивайте, нужна ли помощь, прежде чем оказать ее. </a:t>
          </a:r>
          <a:endParaRPr lang="ru-RU"/>
        </a:p>
      </dgm:t>
    </dgm:pt>
    <dgm:pt modelId="{DC801F1A-7FE8-4401-A5D7-9DDD09CCCA45}" type="parTrans" cxnId="{F8ED4C4E-590A-4751-9683-CA8B333155BD}">
      <dgm:prSet/>
      <dgm:spPr/>
      <dgm:t>
        <a:bodyPr/>
        <a:lstStyle/>
        <a:p>
          <a:endParaRPr lang="ru-RU"/>
        </a:p>
      </dgm:t>
    </dgm:pt>
    <dgm:pt modelId="{6EDA27A9-EA27-4D2B-8982-018668011A32}" type="sibTrans" cxnId="{F8ED4C4E-590A-4751-9683-CA8B333155BD}">
      <dgm:prSet/>
      <dgm:spPr/>
      <dgm:t>
        <a:bodyPr/>
        <a:lstStyle/>
        <a:p>
          <a:endParaRPr lang="ru-RU"/>
        </a:p>
      </dgm:t>
    </dgm:pt>
    <dgm:pt modelId="{7A15C1F2-7116-4AB7-9BBB-DA9D958D8FC8}" type="pres">
      <dgm:prSet presAssocID="{6F1B1D8D-EBFC-4C3C-A2B9-D2359A9FE2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446B0D-0454-41B1-92CB-E56A0885658E}" type="pres">
      <dgm:prSet presAssocID="{B8EA55CE-E9DB-4D51-B3D9-A372062C9D6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960E1-94AC-407C-896E-A14581049802}" type="pres">
      <dgm:prSet presAssocID="{98DA4AA6-1C96-4774-950E-E6AB6F96B9A4}" presName="spacer" presStyleCnt="0"/>
      <dgm:spPr/>
    </dgm:pt>
    <dgm:pt modelId="{CAF8F1DD-7D42-4049-8D55-B7413482DA93}" type="pres">
      <dgm:prSet presAssocID="{FB3451E9-F26A-448C-A9AB-F253E96D45B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016E4-051E-4E6D-A182-21D8A824C5B2}" type="pres">
      <dgm:prSet presAssocID="{4AD6818A-3C0D-4539-BF1B-4D79AF3BFAF1}" presName="spacer" presStyleCnt="0"/>
      <dgm:spPr/>
    </dgm:pt>
    <dgm:pt modelId="{CF687236-6296-4330-A59A-55D77BFEA873}" type="pres">
      <dgm:prSet presAssocID="{6A538C0A-F5E0-476D-B9B7-CB732B52608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AAEB75-D870-47B8-8D20-C0FC443CD1E6}" type="pres">
      <dgm:prSet presAssocID="{CA1905C8-D3E5-4577-BA0E-3470E1BF4804}" presName="spacer" presStyleCnt="0"/>
      <dgm:spPr/>
    </dgm:pt>
    <dgm:pt modelId="{26BB4E4A-E897-4C4F-9C8B-D014B85B7B0C}" type="pres">
      <dgm:prSet presAssocID="{B249E634-2CFA-40D4-A515-CF47C8EDBE7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23A5DD-FC04-4055-A2ED-8A19FEA48117}" type="presOf" srcId="{6A538C0A-F5E0-476D-B9B7-CB732B526089}" destId="{CF687236-6296-4330-A59A-55D77BFEA873}" srcOrd="0" destOrd="0" presId="urn:microsoft.com/office/officeart/2005/8/layout/vList2"/>
    <dgm:cxn modelId="{68189F22-74AF-49F5-9314-0D2C9F8632FB}" srcId="{6F1B1D8D-EBFC-4C3C-A2B9-D2359A9FE2E6}" destId="{6A538C0A-F5E0-476D-B9B7-CB732B526089}" srcOrd="2" destOrd="0" parTransId="{0DF9B372-5B6D-4ADE-BE6B-445DE8D8123A}" sibTransId="{CA1905C8-D3E5-4577-BA0E-3470E1BF4804}"/>
    <dgm:cxn modelId="{E937E95F-890D-4D75-BBC1-9A409888EC38}" type="presOf" srcId="{B249E634-2CFA-40D4-A515-CF47C8EDBE7C}" destId="{26BB4E4A-E897-4C4F-9C8B-D014B85B7B0C}" srcOrd="0" destOrd="0" presId="urn:microsoft.com/office/officeart/2005/8/layout/vList2"/>
    <dgm:cxn modelId="{4F9F7FC4-392F-42BB-A7A0-7063D470121C}" srcId="{6F1B1D8D-EBFC-4C3C-A2B9-D2359A9FE2E6}" destId="{FB3451E9-F26A-448C-A9AB-F253E96D45B7}" srcOrd="1" destOrd="0" parTransId="{6794308A-818E-4F17-BAB0-746BB1873D57}" sibTransId="{4AD6818A-3C0D-4539-BF1B-4D79AF3BFAF1}"/>
    <dgm:cxn modelId="{9EC036BF-F60C-4220-88D4-CF2A36ECC729}" srcId="{6F1B1D8D-EBFC-4C3C-A2B9-D2359A9FE2E6}" destId="{B8EA55CE-E9DB-4D51-B3D9-A372062C9D67}" srcOrd="0" destOrd="0" parTransId="{F65C72A7-40D5-459C-9916-2671694798CC}" sibTransId="{98DA4AA6-1C96-4774-950E-E6AB6F96B9A4}"/>
    <dgm:cxn modelId="{CD36260D-46FC-4687-84F7-AC96F4C51AB2}" type="presOf" srcId="{FB3451E9-F26A-448C-A9AB-F253E96D45B7}" destId="{CAF8F1DD-7D42-4049-8D55-B7413482DA93}" srcOrd="0" destOrd="0" presId="urn:microsoft.com/office/officeart/2005/8/layout/vList2"/>
    <dgm:cxn modelId="{E27F553F-AA4B-419E-9BDB-3E44BE7BC66B}" type="presOf" srcId="{6F1B1D8D-EBFC-4C3C-A2B9-D2359A9FE2E6}" destId="{7A15C1F2-7116-4AB7-9BBB-DA9D958D8FC8}" srcOrd="0" destOrd="0" presId="urn:microsoft.com/office/officeart/2005/8/layout/vList2"/>
    <dgm:cxn modelId="{F8ED4C4E-590A-4751-9683-CA8B333155BD}" srcId="{6F1B1D8D-EBFC-4C3C-A2B9-D2359A9FE2E6}" destId="{B249E634-2CFA-40D4-A515-CF47C8EDBE7C}" srcOrd="3" destOrd="0" parTransId="{DC801F1A-7FE8-4401-A5D7-9DDD09CCCA45}" sibTransId="{6EDA27A9-EA27-4D2B-8982-018668011A32}"/>
    <dgm:cxn modelId="{80273628-ACA8-4DC3-A3AB-3500F4E370EF}" type="presOf" srcId="{B8EA55CE-E9DB-4D51-B3D9-A372062C9D67}" destId="{F8446B0D-0454-41B1-92CB-E56A0885658E}" srcOrd="0" destOrd="0" presId="urn:microsoft.com/office/officeart/2005/8/layout/vList2"/>
    <dgm:cxn modelId="{9CE64E1A-E36C-4B61-B927-2014F0D495C6}" type="presParOf" srcId="{7A15C1F2-7116-4AB7-9BBB-DA9D958D8FC8}" destId="{F8446B0D-0454-41B1-92CB-E56A0885658E}" srcOrd="0" destOrd="0" presId="urn:microsoft.com/office/officeart/2005/8/layout/vList2"/>
    <dgm:cxn modelId="{893AFDE5-4B80-4CD7-BBA0-424DD36EFEEB}" type="presParOf" srcId="{7A15C1F2-7116-4AB7-9BBB-DA9D958D8FC8}" destId="{1F4960E1-94AC-407C-896E-A14581049802}" srcOrd="1" destOrd="0" presId="urn:microsoft.com/office/officeart/2005/8/layout/vList2"/>
    <dgm:cxn modelId="{07316AC5-2BAC-4472-85A2-C972E901086B}" type="presParOf" srcId="{7A15C1F2-7116-4AB7-9BBB-DA9D958D8FC8}" destId="{CAF8F1DD-7D42-4049-8D55-B7413482DA93}" srcOrd="2" destOrd="0" presId="urn:microsoft.com/office/officeart/2005/8/layout/vList2"/>
    <dgm:cxn modelId="{08FF653D-1F80-4E5E-919B-34E0483727B5}" type="presParOf" srcId="{7A15C1F2-7116-4AB7-9BBB-DA9D958D8FC8}" destId="{CC0016E4-051E-4E6D-A182-21D8A824C5B2}" srcOrd="3" destOrd="0" presId="urn:microsoft.com/office/officeart/2005/8/layout/vList2"/>
    <dgm:cxn modelId="{43FD6919-956A-47DA-8B30-95FD5D38A4E5}" type="presParOf" srcId="{7A15C1F2-7116-4AB7-9BBB-DA9D958D8FC8}" destId="{CF687236-6296-4330-A59A-55D77BFEA873}" srcOrd="4" destOrd="0" presId="urn:microsoft.com/office/officeart/2005/8/layout/vList2"/>
    <dgm:cxn modelId="{60978FE7-CFAF-409F-BE46-0CC64E557267}" type="presParOf" srcId="{7A15C1F2-7116-4AB7-9BBB-DA9D958D8FC8}" destId="{67AAEB75-D870-47B8-8D20-C0FC443CD1E6}" srcOrd="5" destOrd="0" presId="urn:microsoft.com/office/officeart/2005/8/layout/vList2"/>
    <dgm:cxn modelId="{563B5080-48D2-48BF-83E7-7FFEC3A58BFC}" type="presParOf" srcId="{7A15C1F2-7116-4AB7-9BBB-DA9D958D8FC8}" destId="{26BB4E4A-E897-4C4F-9C8B-D014B85B7B0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B9524A-79CB-4CC2-9B0F-03783A8A3FF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3F795EF-7387-4D57-A4A6-7B9D032369E9}">
      <dgm:prSet/>
      <dgm:spPr/>
      <dgm:t>
        <a:bodyPr/>
        <a:lstStyle/>
        <a:p>
          <a:pPr rtl="0"/>
          <a:r>
            <a:rPr lang="ru-RU" smtClean="0"/>
            <a:t>- говорить с этой категорией абитуриентов, терпеливо, дружелюбно;</a:t>
          </a:r>
          <a:endParaRPr lang="ru-RU"/>
        </a:p>
      </dgm:t>
    </dgm:pt>
    <dgm:pt modelId="{49E5D696-1A25-44BA-BDD3-5CF45EAC0611}" type="parTrans" cxnId="{46072F27-65D6-4CB3-951B-4CE6F32EA202}">
      <dgm:prSet/>
      <dgm:spPr/>
      <dgm:t>
        <a:bodyPr/>
        <a:lstStyle/>
        <a:p>
          <a:endParaRPr lang="ru-RU"/>
        </a:p>
      </dgm:t>
    </dgm:pt>
    <dgm:pt modelId="{158531BB-1767-43E5-B3A6-074FE94B31D0}" type="sibTrans" cxnId="{46072F27-65D6-4CB3-951B-4CE6F32EA202}">
      <dgm:prSet/>
      <dgm:spPr/>
      <dgm:t>
        <a:bodyPr/>
        <a:lstStyle/>
        <a:p>
          <a:endParaRPr lang="ru-RU"/>
        </a:p>
      </dgm:t>
    </dgm:pt>
    <dgm:pt modelId="{CFD17485-D510-4A0D-856C-B27DB832AE28}">
      <dgm:prSet/>
      <dgm:spPr/>
      <dgm:t>
        <a:bodyPr/>
        <a:lstStyle/>
        <a:p>
          <a:pPr rtl="0"/>
          <a:r>
            <a:rPr lang="ru-RU" dirty="0" smtClean="0"/>
            <a:t>- спокойно реагировать на нежелание студента с РАС вступать в общение;</a:t>
          </a:r>
          <a:endParaRPr lang="ru-RU" dirty="0"/>
        </a:p>
      </dgm:t>
    </dgm:pt>
    <dgm:pt modelId="{67137C62-C5F7-4CA8-891F-C2B84DC13406}" type="parTrans" cxnId="{96CB2893-8089-4F5B-B8E0-C5B57F6BD86F}">
      <dgm:prSet/>
      <dgm:spPr/>
      <dgm:t>
        <a:bodyPr/>
        <a:lstStyle/>
        <a:p>
          <a:endParaRPr lang="ru-RU"/>
        </a:p>
      </dgm:t>
    </dgm:pt>
    <dgm:pt modelId="{64316016-34DE-40F2-885E-456AB0749974}" type="sibTrans" cxnId="{96CB2893-8089-4F5B-B8E0-C5B57F6BD86F}">
      <dgm:prSet/>
      <dgm:spPr/>
      <dgm:t>
        <a:bodyPr/>
        <a:lstStyle/>
        <a:p>
          <a:endParaRPr lang="ru-RU"/>
        </a:p>
      </dgm:t>
    </dgm:pt>
    <dgm:pt modelId="{3380CCF5-37CB-4926-B68A-1512ABEDCEB2}">
      <dgm:prSet/>
      <dgm:spPr/>
      <dgm:t>
        <a:bodyPr/>
        <a:lstStyle/>
        <a:p>
          <a:pPr rtl="0"/>
          <a:r>
            <a:rPr lang="ru-RU" smtClean="0"/>
            <a:t>- терпеливо, дружелюбно и доходчиво доводить информацию до полного понимания ее собеседником;</a:t>
          </a:r>
          <a:endParaRPr lang="ru-RU"/>
        </a:p>
      </dgm:t>
    </dgm:pt>
    <dgm:pt modelId="{6F4FE60E-14B2-4524-BF88-1CEEF9FA7A38}" type="parTrans" cxnId="{980DC677-A0A0-4AD5-9184-7323BE742498}">
      <dgm:prSet/>
      <dgm:spPr/>
      <dgm:t>
        <a:bodyPr/>
        <a:lstStyle/>
        <a:p>
          <a:endParaRPr lang="ru-RU"/>
        </a:p>
      </dgm:t>
    </dgm:pt>
    <dgm:pt modelId="{273C22AA-9BC5-4F68-AAD3-ED4A1928B0A9}" type="sibTrans" cxnId="{980DC677-A0A0-4AD5-9184-7323BE742498}">
      <dgm:prSet/>
      <dgm:spPr/>
      <dgm:t>
        <a:bodyPr/>
        <a:lstStyle/>
        <a:p>
          <a:endParaRPr lang="ru-RU"/>
        </a:p>
      </dgm:t>
    </dgm:pt>
    <dgm:pt modelId="{69C598B7-55E0-4A41-BBD4-BF1D1B1B1302}">
      <dgm:prSet/>
      <dgm:spPr/>
      <dgm:t>
        <a:bodyPr/>
        <a:lstStyle/>
        <a:p>
          <a:pPr rtl="0"/>
          <a:r>
            <a:rPr lang="ru-RU" smtClean="0"/>
            <a:t>- сложные инструкции лицам с РАС предлагать выполнять последовательно, «пошагово». </a:t>
          </a:r>
          <a:endParaRPr lang="ru-RU"/>
        </a:p>
      </dgm:t>
    </dgm:pt>
    <dgm:pt modelId="{21FF1781-1D9E-4C36-B424-E5FFA8577D90}" type="parTrans" cxnId="{5EFCB658-4185-4AB2-B766-FD85DB51EC12}">
      <dgm:prSet/>
      <dgm:spPr/>
      <dgm:t>
        <a:bodyPr/>
        <a:lstStyle/>
        <a:p>
          <a:endParaRPr lang="ru-RU"/>
        </a:p>
      </dgm:t>
    </dgm:pt>
    <dgm:pt modelId="{4621C4DC-F70B-4AFC-A189-1F1C8465F4B4}" type="sibTrans" cxnId="{5EFCB658-4185-4AB2-B766-FD85DB51EC12}">
      <dgm:prSet/>
      <dgm:spPr/>
      <dgm:t>
        <a:bodyPr/>
        <a:lstStyle/>
        <a:p>
          <a:endParaRPr lang="ru-RU"/>
        </a:p>
      </dgm:t>
    </dgm:pt>
    <dgm:pt modelId="{9423BE55-E341-4B0E-AB6E-DF48460328D0}" type="pres">
      <dgm:prSet presAssocID="{F9B9524A-79CB-4CC2-9B0F-03783A8A3F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15C332-DAD9-4A69-BD3E-97122D2DD4B2}" type="pres">
      <dgm:prSet presAssocID="{23F795EF-7387-4D57-A4A6-7B9D032369E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C0879-AF04-48D8-AA5A-23D7BEF46651}" type="pres">
      <dgm:prSet presAssocID="{158531BB-1767-43E5-B3A6-074FE94B31D0}" presName="spacer" presStyleCnt="0"/>
      <dgm:spPr/>
    </dgm:pt>
    <dgm:pt modelId="{C6D2B81B-F713-45AA-A1DF-B5ADEF3D49FE}" type="pres">
      <dgm:prSet presAssocID="{CFD17485-D510-4A0D-856C-B27DB832AE2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8CF6BF-5EE1-4431-A239-EEBC61C76EB8}" type="pres">
      <dgm:prSet presAssocID="{64316016-34DE-40F2-885E-456AB0749974}" presName="spacer" presStyleCnt="0"/>
      <dgm:spPr/>
    </dgm:pt>
    <dgm:pt modelId="{C265EEDF-F7FD-4092-A2F5-004146F8644C}" type="pres">
      <dgm:prSet presAssocID="{3380CCF5-37CB-4926-B68A-1512ABEDCEB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98553-0657-4F0E-9F93-47EE0CB0139A}" type="pres">
      <dgm:prSet presAssocID="{273C22AA-9BC5-4F68-AAD3-ED4A1928B0A9}" presName="spacer" presStyleCnt="0"/>
      <dgm:spPr/>
    </dgm:pt>
    <dgm:pt modelId="{41E8A52D-49FE-4EB1-A92B-B3F6ABB4AEC5}" type="pres">
      <dgm:prSet presAssocID="{69C598B7-55E0-4A41-BBD4-BF1D1B1B130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8D44FC-6CAF-4C3A-A98E-729E1BF674EA}" type="presOf" srcId="{CFD17485-D510-4A0D-856C-B27DB832AE28}" destId="{C6D2B81B-F713-45AA-A1DF-B5ADEF3D49FE}" srcOrd="0" destOrd="0" presId="urn:microsoft.com/office/officeart/2005/8/layout/vList2"/>
    <dgm:cxn modelId="{6365E01F-E52B-4318-B049-5EDFCEA6B82C}" type="presOf" srcId="{F9B9524A-79CB-4CC2-9B0F-03783A8A3FF4}" destId="{9423BE55-E341-4B0E-AB6E-DF48460328D0}" srcOrd="0" destOrd="0" presId="urn:microsoft.com/office/officeart/2005/8/layout/vList2"/>
    <dgm:cxn modelId="{46072F27-65D6-4CB3-951B-4CE6F32EA202}" srcId="{F9B9524A-79CB-4CC2-9B0F-03783A8A3FF4}" destId="{23F795EF-7387-4D57-A4A6-7B9D032369E9}" srcOrd="0" destOrd="0" parTransId="{49E5D696-1A25-44BA-BDD3-5CF45EAC0611}" sibTransId="{158531BB-1767-43E5-B3A6-074FE94B31D0}"/>
    <dgm:cxn modelId="{980DC677-A0A0-4AD5-9184-7323BE742498}" srcId="{F9B9524A-79CB-4CC2-9B0F-03783A8A3FF4}" destId="{3380CCF5-37CB-4926-B68A-1512ABEDCEB2}" srcOrd="2" destOrd="0" parTransId="{6F4FE60E-14B2-4524-BF88-1CEEF9FA7A38}" sibTransId="{273C22AA-9BC5-4F68-AAD3-ED4A1928B0A9}"/>
    <dgm:cxn modelId="{96CB2893-8089-4F5B-B8E0-C5B57F6BD86F}" srcId="{F9B9524A-79CB-4CC2-9B0F-03783A8A3FF4}" destId="{CFD17485-D510-4A0D-856C-B27DB832AE28}" srcOrd="1" destOrd="0" parTransId="{67137C62-C5F7-4CA8-891F-C2B84DC13406}" sibTransId="{64316016-34DE-40F2-885E-456AB0749974}"/>
    <dgm:cxn modelId="{5EFCB658-4185-4AB2-B766-FD85DB51EC12}" srcId="{F9B9524A-79CB-4CC2-9B0F-03783A8A3FF4}" destId="{69C598B7-55E0-4A41-BBD4-BF1D1B1B1302}" srcOrd="3" destOrd="0" parTransId="{21FF1781-1D9E-4C36-B424-E5FFA8577D90}" sibTransId="{4621C4DC-F70B-4AFC-A189-1F1C8465F4B4}"/>
    <dgm:cxn modelId="{D3F3150C-98BD-4668-B47E-3BABAC685ED6}" type="presOf" srcId="{3380CCF5-37CB-4926-B68A-1512ABEDCEB2}" destId="{C265EEDF-F7FD-4092-A2F5-004146F8644C}" srcOrd="0" destOrd="0" presId="urn:microsoft.com/office/officeart/2005/8/layout/vList2"/>
    <dgm:cxn modelId="{009CBE56-18E2-4078-BF23-46ACF7024376}" type="presOf" srcId="{23F795EF-7387-4D57-A4A6-7B9D032369E9}" destId="{AE15C332-DAD9-4A69-BD3E-97122D2DD4B2}" srcOrd="0" destOrd="0" presId="urn:microsoft.com/office/officeart/2005/8/layout/vList2"/>
    <dgm:cxn modelId="{C825C424-7A3B-459C-86D2-796FB0260E9A}" type="presOf" srcId="{69C598B7-55E0-4A41-BBD4-BF1D1B1B1302}" destId="{41E8A52D-49FE-4EB1-A92B-B3F6ABB4AEC5}" srcOrd="0" destOrd="0" presId="urn:microsoft.com/office/officeart/2005/8/layout/vList2"/>
    <dgm:cxn modelId="{B80C08F2-1A81-464F-AF47-348D27DC61C9}" type="presParOf" srcId="{9423BE55-E341-4B0E-AB6E-DF48460328D0}" destId="{AE15C332-DAD9-4A69-BD3E-97122D2DD4B2}" srcOrd="0" destOrd="0" presId="urn:microsoft.com/office/officeart/2005/8/layout/vList2"/>
    <dgm:cxn modelId="{2C1F4BE4-FD42-45D6-BEC6-230DEC593E3F}" type="presParOf" srcId="{9423BE55-E341-4B0E-AB6E-DF48460328D0}" destId="{24AC0879-AF04-48D8-AA5A-23D7BEF46651}" srcOrd="1" destOrd="0" presId="urn:microsoft.com/office/officeart/2005/8/layout/vList2"/>
    <dgm:cxn modelId="{95ACF9B9-826E-4967-9720-48B2FA92C5DA}" type="presParOf" srcId="{9423BE55-E341-4B0E-AB6E-DF48460328D0}" destId="{C6D2B81B-F713-45AA-A1DF-B5ADEF3D49FE}" srcOrd="2" destOrd="0" presId="urn:microsoft.com/office/officeart/2005/8/layout/vList2"/>
    <dgm:cxn modelId="{A2768EF9-90C3-4B0A-8E28-01CFF9A44154}" type="presParOf" srcId="{9423BE55-E341-4B0E-AB6E-DF48460328D0}" destId="{B08CF6BF-5EE1-4431-A239-EEBC61C76EB8}" srcOrd="3" destOrd="0" presId="urn:microsoft.com/office/officeart/2005/8/layout/vList2"/>
    <dgm:cxn modelId="{39987173-E38C-46AB-AD70-351F67EC269A}" type="presParOf" srcId="{9423BE55-E341-4B0E-AB6E-DF48460328D0}" destId="{C265EEDF-F7FD-4092-A2F5-004146F8644C}" srcOrd="4" destOrd="0" presId="urn:microsoft.com/office/officeart/2005/8/layout/vList2"/>
    <dgm:cxn modelId="{27045625-2475-4E5F-BD67-C2C7A4FA6A1B}" type="presParOf" srcId="{9423BE55-E341-4B0E-AB6E-DF48460328D0}" destId="{D1798553-0657-4F0E-9F93-47EE0CB0139A}" srcOrd="5" destOrd="0" presId="urn:microsoft.com/office/officeart/2005/8/layout/vList2"/>
    <dgm:cxn modelId="{9B7C3620-395C-464B-A1E0-FBD4AD6450F8}" type="presParOf" srcId="{9423BE55-E341-4B0E-AB6E-DF48460328D0}" destId="{41E8A52D-49FE-4EB1-A92B-B3F6ABB4AEC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F7D8C-D706-459E-B84A-0EF81E898B6C}">
      <dsp:nvSpPr>
        <dsp:cNvPr id="0" name=""/>
        <dsp:cNvSpPr/>
      </dsp:nvSpPr>
      <dsp:spPr>
        <a:xfrm>
          <a:off x="0" y="153565"/>
          <a:ext cx="11124611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− когда Вы разговариваете с человеком с инвалидностью, обращайтесь непосредственно к нему, а не к его сопровождающему или сурдопереводчику, которые присутствуют при разговоре; </a:t>
          </a:r>
          <a:endParaRPr lang="ru-RU" sz="1600" kern="1200"/>
        </a:p>
      </dsp:txBody>
      <dsp:txXfrm>
        <a:off x="31070" y="184635"/>
        <a:ext cx="11062471" cy="574340"/>
      </dsp:txXfrm>
    </dsp:sp>
    <dsp:sp modelId="{78F36069-1321-489F-A1A0-D8E722C05222}">
      <dsp:nvSpPr>
        <dsp:cNvPr id="0" name=""/>
        <dsp:cNvSpPr/>
      </dsp:nvSpPr>
      <dsp:spPr>
        <a:xfrm>
          <a:off x="0" y="836125"/>
          <a:ext cx="11124611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-  прежде чем помогать инвалиду, спросите, нужна ли ему помощь; </a:t>
          </a:r>
          <a:endParaRPr lang="ru-RU" sz="1600" kern="1200"/>
        </a:p>
      </dsp:txBody>
      <dsp:txXfrm>
        <a:off x="31070" y="867195"/>
        <a:ext cx="11062471" cy="574340"/>
      </dsp:txXfrm>
    </dsp:sp>
    <dsp:sp modelId="{F672C3AC-604A-49EB-AC50-00681AFD022D}">
      <dsp:nvSpPr>
        <dsp:cNvPr id="0" name=""/>
        <dsp:cNvSpPr/>
      </dsp:nvSpPr>
      <dsp:spPr>
        <a:xfrm>
          <a:off x="0" y="1518685"/>
          <a:ext cx="11124611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− если Вы предлагаете помощь, ждите, пока ее примут, а затем спрашивайте, что и как делать; </a:t>
          </a:r>
          <a:endParaRPr lang="ru-RU" sz="1600" kern="1200"/>
        </a:p>
      </dsp:txBody>
      <dsp:txXfrm>
        <a:off x="31070" y="1549755"/>
        <a:ext cx="11062471" cy="574340"/>
      </dsp:txXfrm>
    </dsp:sp>
    <dsp:sp modelId="{F5B0BFEA-3C9A-4F8A-9063-2094EF3041A8}">
      <dsp:nvSpPr>
        <dsp:cNvPr id="0" name=""/>
        <dsp:cNvSpPr/>
      </dsp:nvSpPr>
      <dsp:spPr>
        <a:xfrm>
          <a:off x="0" y="2201245"/>
          <a:ext cx="11124611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- если Вы не поняли, не стесняйтесь – переспросите; </a:t>
          </a:r>
          <a:endParaRPr lang="ru-RU" sz="1600" kern="1200"/>
        </a:p>
      </dsp:txBody>
      <dsp:txXfrm>
        <a:off x="31070" y="2232315"/>
        <a:ext cx="11062471" cy="574340"/>
      </dsp:txXfrm>
    </dsp:sp>
    <dsp:sp modelId="{A803D135-D183-459B-90CB-E2BA6C3C7161}">
      <dsp:nvSpPr>
        <dsp:cNvPr id="0" name=""/>
        <dsp:cNvSpPr/>
      </dsp:nvSpPr>
      <dsp:spPr>
        <a:xfrm>
          <a:off x="0" y="2883805"/>
          <a:ext cx="11124611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− разговаривая с человеком, испытывающим трудности в общении, слушайте его внимательно; </a:t>
          </a:r>
          <a:endParaRPr lang="ru-RU" sz="1600" kern="1200"/>
        </a:p>
      </dsp:txBody>
      <dsp:txXfrm>
        <a:off x="31070" y="2914875"/>
        <a:ext cx="11062471" cy="574340"/>
      </dsp:txXfrm>
    </dsp:sp>
    <dsp:sp modelId="{FA0C45B2-629A-42F8-9C96-1785379176D5}">
      <dsp:nvSpPr>
        <dsp:cNvPr id="0" name=""/>
        <dsp:cNvSpPr/>
      </dsp:nvSpPr>
      <dsp:spPr>
        <a:xfrm>
          <a:off x="0" y="3566366"/>
          <a:ext cx="11124611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- будьте терпеливы, ждите, пока он сам закончит фразу; не поправляйте и не договаривайте за него; не стесняйтесь переспрашивать, если вы не поняли собеседника; </a:t>
          </a:r>
          <a:endParaRPr lang="ru-RU" sz="1600" kern="1200"/>
        </a:p>
      </dsp:txBody>
      <dsp:txXfrm>
        <a:off x="31070" y="3597436"/>
        <a:ext cx="11062471" cy="574340"/>
      </dsp:txXfrm>
    </dsp:sp>
    <dsp:sp modelId="{49A3EAFE-7471-4723-8AA3-3B82C391D77A}">
      <dsp:nvSpPr>
        <dsp:cNvPr id="0" name=""/>
        <dsp:cNvSpPr/>
      </dsp:nvSpPr>
      <dsp:spPr>
        <a:xfrm>
          <a:off x="0" y="4248926"/>
          <a:ext cx="11124611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− с подростками и взрослыми с инвалидностью общайтесь на равных; </a:t>
          </a:r>
          <a:endParaRPr lang="ru-RU" sz="1600" kern="1200"/>
        </a:p>
      </dsp:txBody>
      <dsp:txXfrm>
        <a:off x="31070" y="4279996"/>
        <a:ext cx="11062471" cy="574340"/>
      </dsp:txXfrm>
    </dsp:sp>
    <dsp:sp modelId="{05828A93-F1AB-4864-A87F-8EBD917F4ED0}">
      <dsp:nvSpPr>
        <dsp:cNvPr id="0" name=""/>
        <dsp:cNvSpPr/>
      </dsp:nvSpPr>
      <dsp:spPr>
        <a:xfrm>
          <a:off x="0" y="4931486"/>
          <a:ext cx="11124611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− чтобы привлечь внимание человека, который плохо слышит, помашите ему рукой или слегка похлопайте по плечу.</a:t>
          </a:r>
          <a:endParaRPr lang="ru-RU" sz="1600" kern="1200"/>
        </a:p>
      </dsp:txBody>
      <dsp:txXfrm>
        <a:off x="31070" y="4962556"/>
        <a:ext cx="11062471" cy="574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7058C-B1B5-4EEF-A98B-59C65B8446A7}">
      <dsp:nvSpPr>
        <dsp:cNvPr id="0" name=""/>
        <dsp:cNvSpPr/>
      </dsp:nvSpPr>
      <dsp:spPr>
        <a:xfrm>
          <a:off x="0" y="109359"/>
          <a:ext cx="11586752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- при общении обращаться непосредственно к слепому/слабовидящему, а не к его сопровождающему с сохранным зрением; </a:t>
          </a:r>
          <a:endParaRPr lang="ru-RU" sz="1800" kern="1200"/>
        </a:p>
      </dsp:txBody>
      <dsp:txXfrm>
        <a:off x="34954" y="144313"/>
        <a:ext cx="11516844" cy="646132"/>
      </dsp:txXfrm>
    </dsp:sp>
    <dsp:sp modelId="{16043C15-C024-4708-877C-A548DE3C7A9A}">
      <dsp:nvSpPr>
        <dsp:cNvPr id="0" name=""/>
        <dsp:cNvSpPr/>
      </dsp:nvSpPr>
      <dsp:spPr>
        <a:xfrm>
          <a:off x="0" y="877239"/>
          <a:ext cx="11586752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- в разговоре с инвалидом, имеющим нарушение зрения, не избегать выражений, основанных на визуальных впечатлениях;</a:t>
          </a:r>
          <a:endParaRPr lang="ru-RU" sz="1800" kern="1200"/>
        </a:p>
      </dsp:txBody>
      <dsp:txXfrm>
        <a:off x="34954" y="912193"/>
        <a:ext cx="11516844" cy="646132"/>
      </dsp:txXfrm>
    </dsp:sp>
    <dsp:sp modelId="{033F56C3-576B-4872-90ED-9C51FE976AEB}">
      <dsp:nvSpPr>
        <dsp:cNvPr id="0" name=""/>
        <dsp:cNvSpPr/>
      </dsp:nvSpPr>
      <dsp:spPr>
        <a:xfrm>
          <a:off x="0" y="1645119"/>
          <a:ext cx="11586752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представляя слепого инвалида зрячим, делать так, чтобы он знал, в какую сторону ему надо повернуться;</a:t>
          </a:r>
          <a:endParaRPr lang="ru-RU" sz="1800" kern="1200" dirty="0"/>
        </a:p>
      </dsp:txBody>
      <dsp:txXfrm>
        <a:off x="34954" y="1680073"/>
        <a:ext cx="11516844" cy="646132"/>
      </dsp:txXfrm>
    </dsp:sp>
    <dsp:sp modelId="{CD26B3BA-6D50-4506-9FB6-C15A6C876F41}">
      <dsp:nvSpPr>
        <dsp:cNvPr id="0" name=""/>
        <dsp:cNvSpPr/>
      </dsp:nvSpPr>
      <dsp:spPr>
        <a:xfrm>
          <a:off x="0" y="2412999"/>
          <a:ext cx="11586752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- выяснять у инвалида с нарушением зрения, нужна ли ему помощь, в какой мере, а в случае положительного ответа оказывают ее; </a:t>
          </a:r>
          <a:endParaRPr lang="ru-RU" sz="1800" kern="1200"/>
        </a:p>
      </dsp:txBody>
      <dsp:txXfrm>
        <a:off x="34954" y="2447953"/>
        <a:ext cx="11516844" cy="646132"/>
      </dsp:txXfrm>
    </dsp:sp>
    <dsp:sp modelId="{65F97D01-AED3-4077-87C9-38192D286F52}">
      <dsp:nvSpPr>
        <dsp:cNvPr id="0" name=""/>
        <dsp:cNvSpPr/>
      </dsp:nvSpPr>
      <dsp:spPr>
        <a:xfrm>
          <a:off x="0" y="3180879"/>
          <a:ext cx="11586752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- сопровождать слепого в нужном ему направлении, деликатно поддерживая его под руку и не сжимая ее; </a:t>
          </a:r>
          <a:endParaRPr lang="ru-RU" sz="1800" kern="1200"/>
        </a:p>
      </dsp:txBody>
      <dsp:txXfrm>
        <a:off x="34954" y="3215833"/>
        <a:ext cx="11516844" cy="646132"/>
      </dsp:txXfrm>
    </dsp:sp>
    <dsp:sp modelId="{B58A99A6-C789-4FD6-8DE9-9BF1D34A027B}">
      <dsp:nvSpPr>
        <dsp:cNvPr id="0" name=""/>
        <dsp:cNvSpPr/>
      </dsp:nvSpPr>
      <dsp:spPr>
        <a:xfrm>
          <a:off x="0" y="3948759"/>
          <a:ext cx="11586752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- кратко описывать слепому его местонахождение;</a:t>
          </a:r>
          <a:endParaRPr lang="ru-RU" sz="1800" kern="1200"/>
        </a:p>
      </dsp:txBody>
      <dsp:txXfrm>
        <a:off x="34954" y="3983713"/>
        <a:ext cx="11516844" cy="646132"/>
      </dsp:txXfrm>
    </dsp:sp>
    <dsp:sp modelId="{BAFF7DEC-DD71-4B7B-A104-00E6E3A8545A}">
      <dsp:nvSpPr>
        <dsp:cNvPr id="0" name=""/>
        <dsp:cNvSpPr/>
      </dsp:nvSpPr>
      <dsp:spPr>
        <a:xfrm>
          <a:off x="0" y="4716638"/>
          <a:ext cx="11586752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- при нахождении в шумном, многолюдном помещении заблаговременно отвести инвалида с нарушением зрения к стене или окну</a:t>
          </a:r>
          <a:endParaRPr lang="ru-RU" sz="1800" kern="1200"/>
        </a:p>
      </dsp:txBody>
      <dsp:txXfrm>
        <a:off x="34954" y="4751592"/>
        <a:ext cx="11516844" cy="6461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9D222-81F6-403A-BDD0-1802374D9698}">
      <dsp:nvSpPr>
        <dsp:cNvPr id="0" name=""/>
        <dsp:cNvSpPr/>
      </dsp:nvSpPr>
      <dsp:spPr>
        <a:xfrm>
          <a:off x="0" y="127658"/>
          <a:ext cx="11281364" cy="13433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− разговаривая с человеком, у которого плохой слух, смотрите на него; не затемняйте свое лицо и не загораживайте его руками, волосами или какими-то предметами,  ваш собеседник должен иметь возможность следить за выражением вашего лица;</a:t>
          </a:r>
          <a:endParaRPr lang="ru-RU" sz="1300" kern="1200" dirty="0"/>
        </a:p>
      </dsp:txBody>
      <dsp:txXfrm>
        <a:off x="65575" y="193233"/>
        <a:ext cx="11150214" cy="1212167"/>
      </dsp:txXfrm>
    </dsp:sp>
    <dsp:sp modelId="{2AA4A3BC-AD58-491D-AA35-D9E5A88D5B58}">
      <dsp:nvSpPr>
        <dsp:cNvPr id="0" name=""/>
        <dsp:cNvSpPr/>
      </dsp:nvSpPr>
      <dsp:spPr>
        <a:xfrm>
          <a:off x="0" y="1508416"/>
          <a:ext cx="11281364" cy="517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− не все люди, которые плохо слышат, могут читать по губам. </a:t>
          </a:r>
          <a:endParaRPr lang="ru-RU" sz="1300" kern="1200" dirty="0"/>
        </a:p>
      </dsp:txBody>
      <dsp:txXfrm>
        <a:off x="25245" y="1533661"/>
        <a:ext cx="11230874" cy="466650"/>
      </dsp:txXfrm>
    </dsp:sp>
    <dsp:sp modelId="{FBC7656A-ABE7-4FB0-9099-15512C9E5C9B}">
      <dsp:nvSpPr>
        <dsp:cNvPr id="0" name=""/>
        <dsp:cNvSpPr/>
      </dsp:nvSpPr>
      <dsp:spPr>
        <a:xfrm>
          <a:off x="0" y="2062996"/>
          <a:ext cx="11281364" cy="517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− говорите ясно и ровно, не нужно излишне подчеркивать что-то; кричать, особенно в ухо, тоже не надо; </a:t>
          </a:r>
          <a:endParaRPr lang="ru-RU" sz="1300" kern="1200"/>
        </a:p>
      </dsp:txBody>
      <dsp:txXfrm>
        <a:off x="25245" y="2088241"/>
        <a:ext cx="11230874" cy="466650"/>
      </dsp:txXfrm>
    </dsp:sp>
    <dsp:sp modelId="{97D24BD9-B655-4EB2-9E2C-C00E721A7CE0}">
      <dsp:nvSpPr>
        <dsp:cNvPr id="0" name=""/>
        <dsp:cNvSpPr/>
      </dsp:nvSpPr>
      <dsp:spPr>
        <a:xfrm>
          <a:off x="0" y="2617576"/>
          <a:ext cx="11281364" cy="517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− если Вас просят повторить что-то, попробуйте перефразировать свое предложение, используйте жесты; </a:t>
          </a:r>
          <a:endParaRPr lang="ru-RU" sz="1300" kern="1200"/>
        </a:p>
      </dsp:txBody>
      <dsp:txXfrm>
        <a:off x="25245" y="2642821"/>
        <a:ext cx="11230874" cy="466650"/>
      </dsp:txXfrm>
    </dsp:sp>
    <dsp:sp modelId="{08ED1592-9C6C-4CA8-8FA7-103919D5414C}">
      <dsp:nvSpPr>
        <dsp:cNvPr id="0" name=""/>
        <dsp:cNvSpPr/>
      </dsp:nvSpPr>
      <dsp:spPr>
        <a:xfrm>
          <a:off x="0" y="3172156"/>
          <a:ext cx="11281364" cy="517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− очень часто глухие люди используют язык жестов; если вы общаетесь через переводчика, не забудьте, что обращаться надо непосредственно к собеседнику, а не к переводчику;</a:t>
          </a:r>
          <a:endParaRPr lang="ru-RU" sz="1300" kern="1200"/>
        </a:p>
      </dsp:txBody>
      <dsp:txXfrm>
        <a:off x="25245" y="3197401"/>
        <a:ext cx="11230874" cy="466650"/>
      </dsp:txXfrm>
    </dsp:sp>
    <dsp:sp modelId="{B3C7CF8C-44ED-44EE-8D08-88F6DB238D52}">
      <dsp:nvSpPr>
        <dsp:cNvPr id="0" name=""/>
        <dsp:cNvSpPr/>
      </dsp:nvSpPr>
      <dsp:spPr>
        <a:xfrm>
          <a:off x="0" y="3726736"/>
          <a:ext cx="11281364" cy="517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− если Вы сообщаете информацию, которая включает в себя номер, какой-либо термин, адрес, напишите ее, сообщите по факсу или электронной почте или любым другим способом, но так, чтобы она была точно понята; </a:t>
          </a:r>
          <a:endParaRPr lang="ru-RU" sz="1300" kern="1200"/>
        </a:p>
      </dsp:txBody>
      <dsp:txXfrm>
        <a:off x="25245" y="3751981"/>
        <a:ext cx="11230874" cy="466650"/>
      </dsp:txXfrm>
    </dsp:sp>
    <dsp:sp modelId="{85F8BD0B-ABC1-4BD3-BE23-346B6489E06D}">
      <dsp:nvSpPr>
        <dsp:cNvPr id="0" name=""/>
        <dsp:cNvSpPr/>
      </dsp:nvSpPr>
      <dsp:spPr>
        <a:xfrm>
          <a:off x="0" y="4281316"/>
          <a:ext cx="11281364" cy="7841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− при разговоре со слабослышащими более четко и внятно произносить окончания слов, предлоги и местоимения, т.к. эта группа инвалидов испытывает значительные затруднения в восприятии отдельных звуков;</a:t>
          </a:r>
          <a:endParaRPr lang="ru-RU" sz="1300" kern="1200" dirty="0"/>
        </a:p>
      </dsp:txBody>
      <dsp:txXfrm>
        <a:off x="38277" y="4319593"/>
        <a:ext cx="11204810" cy="707549"/>
      </dsp:txXfrm>
    </dsp:sp>
    <dsp:sp modelId="{FD0B52D0-9F37-426F-A1D7-6743B9F54D79}">
      <dsp:nvSpPr>
        <dsp:cNvPr id="0" name=""/>
        <dsp:cNvSpPr/>
      </dsp:nvSpPr>
      <dsp:spPr>
        <a:xfrm>
          <a:off x="0" y="5102859"/>
          <a:ext cx="11281364" cy="517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- если существуют трудности при устном общении, спросите, не будет ли проще переписываться</a:t>
          </a:r>
          <a:endParaRPr lang="ru-RU" sz="1300" kern="1200" dirty="0"/>
        </a:p>
      </dsp:txBody>
      <dsp:txXfrm>
        <a:off x="25245" y="5128104"/>
        <a:ext cx="11230874" cy="4666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8BE62-D65B-4D9B-A194-212EDE2E8595}">
      <dsp:nvSpPr>
        <dsp:cNvPr id="0" name=""/>
        <dsp:cNvSpPr/>
      </dsp:nvSpPr>
      <dsp:spPr>
        <a:xfrm>
          <a:off x="0" y="844786"/>
          <a:ext cx="10941731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− будьте терпеливы, разговаривая с человеком, имеющим нарушения речи; </a:t>
          </a:r>
          <a:endParaRPr lang="ru-RU" sz="1900" kern="1200"/>
        </a:p>
      </dsp:txBody>
      <dsp:txXfrm>
        <a:off x="36845" y="881631"/>
        <a:ext cx="10868041" cy="681087"/>
      </dsp:txXfrm>
    </dsp:sp>
    <dsp:sp modelId="{6D914020-97D5-49B9-A1F5-46CBF331ADB1}">
      <dsp:nvSpPr>
        <dsp:cNvPr id="0" name=""/>
        <dsp:cNvSpPr/>
      </dsp:nvSpPr>
      <dsp:spPr>
        <a:xfrm>
          <a:off x="0" y="1654284"/>
          <a:ext cx="10941731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− не пытайтесь ускорить разговор, будьте готовы к тому, что разговор с таким собеседником займет у вас больше времени; не перебивайте и не поправляйте его; </a:t>
          </a:r>
          <a:endParaRPr lang="ru-RU" sz="1900" kern="1200"/>
        </a:p>
      </dsp:txBody>
      <dsp:txXfrm>
        <a:off x="36845" y="1691129"/>
        <a:ext cx="10868041" cy="681087"/>
      </dsp:txXfrm>
    </dsp:sp>
    <dsp:sp modelId="{5566B15A-C99A-4DD1-A3A6-BCC8438D8475}">
      <dsp:nvSpPr>
        <dsp:cNvPr id="0" name=""/>
        <dsp:cNvSpPr/>
      </dsp:nvSpPr>
      <dsp:spPr>
        <a:xfrm>
          <a:off x="0" y="2463782"/>
          <a:ext cx="10941731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− смотрите в лицо собеседнику, поддерживайте визуальный контакт;</a:t>
          </a:r>
          <a:endParaRPr lang="ru-RU" sz="1900" kern="1200"/>
        </a:p>
      </dsp:txBody>
      <dsp:txXfrm>
        <a:off x="36845" y="2500627"/>
        <a:ext cx="10868041" cy="681087"/>
      </dsp:txXfrm>
    </dsp:sp>
    <dsp:sp modelId="{BF809790-AC0B-42DE-8D17-A925E2D9F665}">
      <dsp:nvSpPr>
        <dsp:cNvPr id="0" name=""/>
        <dsp:cNvSpPr/>
      </dsp:nvSpPr>
      <dsp:spPr>
        <a:xfrm>
          <a:off x="0" y="3273279"/>
          <a:ext cx="10941731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− старайтесь задавать такие вопросы, которые требуют коротких ответов или кивка; </a:t>
          </a:r>
          <a:endParaRPr lang="ru-RU" sz="1900" kern="1200"/>
        </a:p>
      </dsp:txBody>
      <dsp:txXfrm>
        <a:off x="36845" y="3310124"/>
        <a:ext cx="10868041" cy="681087"/>
      </dsp:txXfrm>
    </dsp:sp>
    <dsp:sp modelId="{4F0C1FAA-82B3-4D2E-A161-B25518D7E302}">
      <dsp:nvSpPr>
        <dsp:cNvPr id="0" name=""/>
        <dsp:cNvSpPr/>
      </dsp:nvSpPr>
      <dsp:spPr>
        <a:xfrm>
          <a:off x="0" y="4082777"/>
          <a:ext cx="10941731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− если у Вас возникают проблемы в общении, спросите, не хочет ли Ваш собеседник использовать другой способ - написать, напечатать.</a:t>
          </a:r>
          <a:endParaRPr lang="ru-RU" sz="1900" kern="1200"/>
        </a:p>
      </dsp:txBody>
      <dsp:txXfrm>
        <a:off x="36845" y="4119622"/>
        <a:ext cx="10868041" cy="6810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46B0D-0454-41B1-92CB-E56A0885658E}">
      <dsp:nvSpPr>
        <dsp:cNvPr id="0" name=""/>
        <dsp:cNvSpPr/>
      </dsp:nvSpPr>
      <dsp:spPr>
        <a:xfrm>
          <a:off x="0" y="58045"/>
          <a:ext cx="11229114" cy="11747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− когда Вы говорите с человеком, пользующимся инвалидной коляской или костылями, расположитесь так, чтобы Ваши и его глаза были на одном уровне; </a:t>
          </a:r>
          <a:endParaRPr lang="ru-RU" sz="2100" kern="1200"/>
        </a:p>
      </dsp:txBody>
      <dsp:txXfrm>
        <a:off x="57347" y="115392"/>
        <a:ext cx="11114420" cy="1060059"/>
      </dsp:txXfrm>
    </dsp:sp>
    <dsp:sp modelId="{CAF8F1DD-7D42-4049-8D55-B7413482DA93}">
      <dsp:nvSpPr>
        <dsp:cNvPr id="0" name=""/>
        <dsp:cNvSpPr/>
      </dsp:nvSpPr>
      <dsp:spPr>
        <a:xfrm>
          <a:off x="0" y="1293278"/>
          <a:ext cx="11229114" cy="11747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- Вам будет легче разговаривать, а вашему собеседнику не понадобится запрокидывать голову; </a:t>
          </a:r>
          <a:endParaRPr lang="ru-RU" sz="2100" kern="1200"/>
        </a:p>
      </dsp:txBody>
      <dsp:txXfrm>
        <a:off x="57347" y="1350625"/>
        <a:ext cx="11114420" cy="1060059"/>
      </dsp:txXfrm>
    </dsp:sp>
    <dsp:sp modelId="{CF687236-6296-4330-A59A-55D77BFEA873}">
      <dsp:nvSpPr>
        <dsp:cNvPr id="0" name=""/>
        <dsp:cNvSpPr/>
      </dsp:nvSpPr>
      <dsp:spPr>
        <a:xfrm>
          <a:off x="0" y="2528511"/>
          <a:ext cx="11229114" cy="11747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− помните, что инвалидная коляска – неприкосновенное пространство человека; начать катить коляску без согласия инвалида – то же самое, что схватить и понести человека без его разрешения;</a:t>
          </a:r>
          <a:endParaRPr lang="ru-RU" sz="2100" kern="1200"/>
        </a:p>
      </dsp:txBody>
      <dsp:txXfrm>
        <a:off x="57347" y="2585858"/>
        <a:ext cx="11114420" cy="1060059"/>
      </dsp:txXfrm>
    </dsp:sp>
    <dsp:sp modelId="{26BB4E4A-E897-4C4F-9C8B-D014B85B7B0C}">
      <dsp:nvSpPr>
        <dsp:cNvPr id="0" name=""/>
        <dsp:cNvSpPr/>
      </dsp:nvSpPr>
      <dsp:spPr>
        <a:xfrm>
          <a:off x="0" y="3763744"/>
          <a:ext cx="11229114" cy="11747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− всегда спрашивайте, нужна ли помощь, прежде чем оказать ее. </a:t>
          </a:r>
          <a:endParaRPr lang="ru-RU" sz="2100" kern="1200"/>
        </a:p>
      </dsp:txBody>
      <dsp:txXfrm>
        <a:off x="57347" y="3821091"/>
        <a:ext cx="11114420" cy="10600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5C332-DAD9-4A69-BD3E-97122D2DD4B2}">
      <dsp:nvSpPr>
        <dsp:cNvPr id="0" name=""/>
        <dsp:cNvSpPr/>
      </dsp:nvSpPr>
      <dsp:spPr>
        <a:xfrm>
          <a:off x="0" y="111471"/>
          <a:ext cx="11124611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/>
            <a:t>- говорить с этой категорией абитуриентов, терпеливо, дружелюбно;</a:t>
          </a:r>
          <a:endParaRPr lang="ru-RU" sz="2900" kern="1200"/>
        </a:p>
      </dsp:txBody>
      <dsp:txXfrm>
        <a:off x="56315" y="167786"/>
        <a:ext cx="11011981" cy="1040990"/>
      </dsp:txXfrm>
    </dsp:sp>
    <dsp:sp modelId="{C6D2B81B-F713-45AA-A1DF-B5ADEF3D49FE}">
      <dsp:nvSpPr>
        <dsp:cNvPr id="0" name=""/>
        <dsp:cNvSpPr/>
      </dsp:nvSpPr>
      <dsp:spPr>
        <a:xfrm>
          <a:off x="0" y="1348611"/>
          <a:ext cx="11124611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- спокойно реагировать на нежелание студента с РАС вступать в общение;</a:t>
          </a:r>
          <a:endParaRPr lang="ru-RU" sz="2900" kern="1200" dirty="0"/>
        </a:p>
      </dsp:txBody>
      <dsp:txXfrm>
        <a:off x="56315" y="1404926"/>
        <a:ext cx="11011981" cy="1040990"/>
      </dsp:txXfrm>
    </dsp:sp>
    <dsp:sp modelId="{C265EEDF-F7FD-4092-A2F5-004146F8644C}">
      <dsp:nvSpPr>
        <dsp:cNvPr id="0" name=""/>
        <dsp:cNvSpPr/>
      </dsp:nvSpPr>
      <dsp:spPr>
        <a:xfrm>
          <a:off x="0" y="2585751"/>
          <a:ext cx="11124611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/>
            <a:t>- терпеливо, дружелюбно и доходчиво доводить информацию до полного понимания ее собеседником;</a:t>
          </a:r>
          <a:endParaRPr lang="ru-RU" sz="2900" kern="1200"/>
        </a:p>
      </dsp:txBody>
      <dsp:txXfrm>
        <a:off x="56315" y="2642066"/>
        <a:ext cx="11011981" cy="1040990"/>
      </dsp:txXfrm>
    </dsp:sp>
    <dsp:sp modelId="{41E8A52D-49FE-4EB1-A92B-B3F6ABB4AEC5}">
      <dsp:nvSpPr>
        <dsp:cNvPr id="0" name=""/>
        <dsp:cNvSpPr/>
      </dsp:nvSpPr>
      <dsp:spPr>
        <a:xfrm>
          <a:off x="0" y="3822891"/>
          <a:ext cx="11124611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/>
            <a:t>- сложные инструкции лицам с РАС предлагать выполнять последовательно, «пошагово». </a:t>
          </a:r>
          <a:endParaRPr lang="ru-RU" sz="2900" kern="1200"/>
        </a:p>
      </dsp:txBody>
      <dsp:txXfrm>
        <a:off x="56315" y="3879206"/>
        <a:ext cx="11011981" cy="1040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A9-4398-46BF-8509-6E9D4CE693DD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4F66-2041-4BBB-ABB0-5622777CAED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366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A9-4398-46BF-8509-6E9D4CE693DD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4F66-2041-4BBB-ABB0-5622777CA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360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A9-4398-46BF-8509-6E9D4CE693DD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4F66-2041-4BBB-ABB0-5622777CA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429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A9-4398-46BF-8509-6E9D4CE693DD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4F66-2041-4BBB-ABB0-5622777CAED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7009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A9-4398-46BF-8509-6E9D4CE693DD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4F66-2041-4BBB-ABB0-5622777CA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839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A9-4398-46BF-8509-6E9D4CE693DD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4F66-2041-4BBB-ABB0-5622777CAED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7743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A9-4398-46BF-8509-6E9D4CE693DD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4F66-2041-4BBB-ABB0-5622777CA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071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A9-4398-46BF-8509-6E9D4CE693DD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4F66-2041-4BBB-ABB0-5622777CA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355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A9-4398-46BF-8509-6E9D4CE693DD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4F66-2041-4BBB-ABB0-5622777CA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0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A9-4398-46BF-8509-6E9D4CE693DD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4F66-2041-4BBB-ABB0-5622777CA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408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A9-4398-46BF-8509-6E9D4CE693DD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4F66-2041-4BBB-ABB0-5622777CA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78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A9-4398-46BF-8509-6E9D4CE693DD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4F66-2041-4BBB-ABB0-5622777CA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565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A9-4398-46BF-8509-6E9D4CE693DD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4F66-2041-4BBB-ABB0-5622777CA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657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A9-4398-46BF-8509-6E9D4CE693DD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4F66-2041-4BBB-ABB0-5622777CA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25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A9-4398-46BF-8509-6E9D4CE693DD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4F66-2041-4BBB-ABB0-5622777CA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13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A9-4398-46BF-8509-6E9D4CE693DD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4F66-2041-4BBB-ABB0-5622777CA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552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A9-4398-46BF-8509-6E9D4CE693DD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4F66-2041-4BBB-ABB0-5622777CA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93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5EFF8A9-4398-46BF-8509-6E9D4CE693DD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F9D4F66-2041-4BBB-ABB0-5622777CA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0649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340287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ОСОБЕННОСТИ КОММУНИКАЦИИ С ЛИЦАМИ С ОВЗ И ИНВАЛИДНОСТЬЮ В </a:t>
            </a:r>
            <a:r>
              <a:rPr lang="ru-RU" b="1" dirty="0" smtClean="0"/>
              <a:t>ХОДЕ </a:t>
            </a:r>
            <a:r>
              <a:rPr lang="ru-RU" b="1" dirty="0" smtClean="0"/>
              <a:t>ПРИЕМНОЙ КОМПАНИИ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59829" y="4310743"/>
            <a:ext cx="6466114" cy="205086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д</a:t>
            </a:r>
            <a:r>
              <a:rPr lang="ru-RU" sz="2800" dirty="0" smtClean="0">
                <a:solidFill>
                  <a:srgbClr val="002060"/>
                </a:solidFill>
              </a:rPr>
              <a:t>оцент кафедры основ дефектологии и </a:t>
            </a:r>
            <a:r>
              <a:rPr lang="ru-RU" sz="2800" dirty="0" err="1" smtClean="0">
                <a:solidFill>
                  <a:srgbClr val="002060"/>
                </a:solidFill>
              </a:rPr>
              <a:t>реабилитологии</a:t>
            </a:r>
            <a:r>
              <a:rPr lang="ru-RU" sz="2800" dirty="0" smtClean="0">
                <a:solidFill>
                  <a:srgbClr val="002060"/>
                </a:solidFill>
              </a:rPr>
              <a:t>, кандидат психологических наук Ольга Анатольевна Вялых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412" y="249011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49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6061166"/>
            <a:ext cx="11229114" cy="640080"/>
          </a:xfrm>
        </p:spPr>
        <p:txBody>
          <a:bodyPr>
            <a:normAutofit/>
          </a:bodyPr>
          <a:lstStyle/>
          <a:p>
            <a:r>
              <a:rPr lang="ru-RU" sz="2000" b="1" dirty="0"/>
              <a:t>Правила общения с людьми с </a:t>
            </a:r>
            <a:r>
              <a:rPr lang="ru-RU" sz="2000" b="1" dirty="0" smtClean="0"/>
              <a:t>расстройствами аутистического спектра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0057210"/>
              </p:ext>
            </p:extLst>
          </p:nvPr>
        </p:nvGraphicFramePr>
        <p:xfrm>
          <a:off x="684211" y="685800"/>
          <a:ext cx="11124611" cy="5087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0506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5839097"/>
            <a:ext cx="11346679" cy="84908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Что больше всего раздражает человека с инвалидностью в общении с другими людьми?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656909"/>
          </a:xfrm>
        </p:spPr>
        <p:txBody>
          <a:bodyPr>
            <a:normAutofit fontScale="55000" lnSpcReduction="20000"/>
          </a:bodyPr>
          <a:lstStyle/>
          <a:p>
            <a:r>
              <a:rPr lang="ru-RU" sz="5100" dirty="0">
                <a:solidFill>
                  <a:srgbClr val="C00000"/>
                </a:solidFill>
              </a:rPr>
              <a:t>Когда начинают помогать не спросив нужно ли это и как правильно</a:t>
            </a:r>
          </a:p>
          <a:p>
            <a:r>
              <a:rPr lang="ru-RU" sz="5100" dirty="0">
                <a:solidFill>
                  <a:srgbClr val="C00000"/>
                </a:solidFill>
              </a:rPr>
              <a:t>помочь.</a:t>
            </a:r>
          </a:p>
          <a:p>
            <a:endParaRPr lang="ru-RU" sz="5100" dirty="0">
              <a:solidFill>
                <a:srgbClr val="C00000"/>
              </a:solidFill>
            </a:endParaRPr>
          </a:p>
          <a:p>
            <a:r>
              <a:rPr lang="ru-RU" sz="5100" dirty="0">
                <a:solidFill>
                  <a:srgbClr val="C00000"/>
                </a:solidFill>
              </a:rPr>
              <a:t>2. Когда стараются </a:t>
            </a:r>
          </a:p>
          <a:p>
            <a:r>
              <a:rPr lang="ru-RU" sz="5100" dirty="0">
                <a:solidFill>
                  <a:srgbClr val="C00000"/>
                </a:solidFill>
              </a:rPr>
              <a:t>перевести тему</a:t>
            </a:r>
          </a:p>
          <a:p>
            <a:endParaRPr lang="ru-RU" sz="5100" dirty="0">
              <a:solidFill>
                <a:srgbClr val="C00000"/>
              </a:solidFill>
            </a:endParaRPr>
          </a:p>
          <a:p>
            <a:r>
              <a:rPr lang="ru-RU" sz="5100" dirty="0">
                <a:solidFill>
                  <a:srgbClr val="C00000"/>
                </a:solidFill>
              </a:rPr>
              <a:t>3. Когда жалуются </a:t>
            </a:r>
          </a:p>
          <a:p>
            <a:r>
              <a:rPr lang="ru-RU" sz="5100" dirty="0">
                <a:solidFill>
                  <a:srgbClr val="C00000"/>
                </a:solidFill>
              </a:rPr>
              <a:t>на жизнь.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628" y="1331786"/>
            <a:ext cx="5194242" cy="43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9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326" y="248195"/>
            <a:ext cx="11273245" cy="623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2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11137674" cy="2971801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b="1" dirty="0"/>
              <a:t>Этика – учение о морали, нравственности. Термин «этика» впервые употребил Аристотель (384-322 до н.э.) для обозначения практической философии, которая должна дать  ответ на вопрос, что мы должны делать, чтобы совершать правильные нравственные поступки. </a:t>
            </a:r>
            <a:br>
              <a:rPr lang="ru-RU" sz="2700" b="1" dirty="0"/>
            </a:br>
            <a:r>
              <a:rPr lang="ru-RU" sz="2700" b="1" dirty="0"/>
              <a:t>Важнейшими категориями этики являются: «добро», «зло», «справедливость», «благо», «ответственность», «долг», «</a:t>
            </a:r>
            <a:r>
              <a:rPr lang="ru-RU" sz="2700" b="1" dirty="0" smtClean="0"/>
              <a:t>совесть».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977" y="3293401"/>
            <a:ext cx="4066384" cy="304826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1" y="3843867"/>
            <a:ext cx="11333617" cy="194733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0135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698" y="352697"/>
            <a:ext cx="11534502" cy="6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90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5669280"/>
            <a:ext cx="11281365" cy="849085"/>
          </a:xfrm>
        </p:spPr>
        <p:txBody>
          <a:bodyPr>
            <a:normAutofit/>
          </a:bodyPr>
          <a:lstStyle/>
          <a:p>
            <a:r>
              <a:rPr lang="ru-RU" sz="2800" b="1" dirty="0"/>
              <a:t>Общие правила этикета при общении с инвалидами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9714" y="235131"/>
            <a:ext cx="10567851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87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6139543"/>
            <a:ext cx="8534400" cy="5747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Общие правила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884500"/>
              </p:ext>
            </p:extLst>
          </p:nvPr>
        </p:nvGraphicFramePr>
        <p:xfrm>
          <a:off x="684211" y="169818"/>
          <a:ext cx="11124611" cy="5721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6372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904411"/>
            <a:ext cx="10902542" cy="62701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Правила общения с людьми с нарушением зрения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3120623"/>
              </p:ext>
            </p:extLst>
          </p:nvPr>
        </p:nvGraphicFramePr>
        <p:xfrm>
          <a:off x="352697" y="182881"/>
          <a:ext cx="11586753" cy="5542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4125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5917474"/>
            <a:ext cx="11189925" cy="69233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Правила общения с людьми с нарушениями слуха: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492015"/>
              </p:ext>
            </p:extLst>
          </p:nvPr>
        </p:nvGraphicFramePr>
        <p:xfrm>
          <a:off x="684211" y="0"/>
          <a:ext cx="11281365" cy="5747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5887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83" y="5590902"/>
            <a:ext cx="11678193" cy="108421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Правила общения с людьми с нарушениями речи: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1447522"/>
              </p:ext>
            </p:extLst>
          </p:nvPr>
        </p:nvGraphicFramePr>
        <p:xfrm>
          <a:off x="684211" y="130630"/>
          <a:ext cx="10941731" cy="5682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8668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137" y="5812970"/>
            <a:ext cx="11469189" cy="79683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Правила общения с инвалидами, испытывающими трудности при передвижении: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296849"/>
              </p:ext>
            </p:extLst>
          </p:nvPr>
        </p:nvGraphicFramePr>
        <p:xfrm>
          <a:off x="684212" y="685800"/>
          <a:ext cx="11229114" cy="4996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903757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34</TotalTime>
  <Words>855</Words>
  <Application>Microsoft Office PowerPoint</Application>
  <PresentationFormat>Широкоэкранный</PresentationFormat>
  <Paragraphs>55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Century Gothic</vt:lpstr>
      <vt:lpstr>Wingdings 3</vt:lpstr>
      <vt:lpstr>Сектор</vt:lpstr>
      <vt:lpstr>ОСОБЕННОСТИ КОММУНИКАЦИИ С ЛИЦАМИ С ОВЗ И ИНВАЛИДНОСТЬЮ В ХОДЕ ПРИЕМНОЙ КОМПАНИИ</vt:lpstr>
      <vt:lpstr>Этика – учение о морали, нравственности. Термин «этика» впервые употребил Аристотель (384-322 до н.э.) для обозначения практической философии, которая должна дать  ответ на вопрос, что мы должны делать, чтобы совершать правильные нравственные поступки.  Важнейшими категориями этики являются: «добро», «зло», «справедливость», «благо», «ответственность», «долг», «совесть». </vt:lpstr>
      <vt:lpstr>Презентация PowerPoint</vt:lpstr>
      <vt:lpstr>Общие правила этикета при общении с инвалидами</vt:lpstr>
      <vt:lpstr>Общие правила</vt:lpstr>
      <vt:lpstr>Правила общения с людьми с нарушением зрения</vt:lpstr>
      <vt:lpstr>Правила общения с людьми с нарушениями слуха: </vt:lpstr>
      <vt:lpstr>Правила общения с людьми с нарушениями речи: </vt:lpstr>
      <vt:lpstr>Правила общения с инвалидами, испытывающими трудности при передвижении:</vt:lpstr>
      <vt:lpstr>Правила общения с людьми с расстройствами аутистического спектра</vt:lpstr>
      <vt:lpstr>Что больше всего раздражает человека с инвалидностью в общении с другими людьми?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КОММУНИКАЦИИ С ЛИЦАМИ С ОВЗ И ИНВАЛИДНОСТЬЮ В ХОДЕ ПРИЕМНОЙ КОМПАНИИ</dc:title>
  <dc:creator>NewUser</dc:creator>
  <cp:lastModifiedBy>NewUser</cp:lastModifiedBy>
  <cp:revision>5</cp:revision>
  <dcterms:created xsi:type="dcterms:W3CDTF">2025-06-30T11:04:23Z</dcterms:created>
  <dcterms:modified xsi:type="dcterms:W3CDTF">2025-06-30T11:43:25Z</dcterms:modified>
</cp:coreProperties>
</file>