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2" r:id="rId1"/>
  </p:sldMasterIdLst>
  <p:notesMasterIdLst>
    <p:notesMasterId r:id="rId28"/>
  </p:notesMasterIdLst>
  <p:sldIdLst>
    <p:sldId id="257" r:id="rId2"/>
    <p:sldId id="279" r:id="rId3"/>
    <p:sldId id="263" r:id="rId4"/>
    <p:sldId id="259" r:id="rId5"/>
    <p:sldId id="260" r:id="rId6"/>
    <p:sldId id="297" r:id="rId7"/>
    <p:sldId id="370" r:id="rId8"/>
    <p:sldId id="269" r:id="rId9"/>
    <p:sldId id="268" r:id="rId10"/>
    <p:sldId id="372" r:id="rId11"/>
    <p:sldId id="371" r:id="rId12"/>
    <p:sldId id="265" r:id="rId13"/>
    <p:sldId id="298" r:id="rId14"/>
    <p:sldId id="262" r:id="rId15"/>
    <p:sldId id="289" r:id="rId16"/>
    <p:sldId id="368" r:id="rId17"/>
    <p:sldId id="369" r:id="rId18"/>
    <p:sldId id="276" r:id="rId19"/>
    <p:sldId id="294" r:id="rId20"/>
    <p:sldId id="367" r:id="rId21"/>
    <p:sldId id="273" r:id="rId22"/>
    <p:sldId id="270" r:id="rId23"/>
    <p:sldId id="315" r:id="rId24"/>
    <p:sldId id="267" r:id="rId25"/>
    <p:sldId id="347" r:id="rId26"/>
    <p:sldId id="355" r:id="rId2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796"/>
    <a:srgbClr val="DAFBFC"/>
    <a:srgbClr val="E0F4F6"/>
    <a:srgbClr val="E4F2F2"/>
    <a:srgbClr val="13CADD"/>
    <a:srgbClr val="2365C3"/>
    <a:srgbClr val="1557B5"/>
    <a:srgbClr val="0164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22" autoAdjust="0"/>
  </p:normalViewPr>
  <p:slideViewPr>
    <p:cSldViewPr snapToGrid="0">
      <p:cViewPr varScale="1">
        <p:scale>
          <a:sx n="116" d="100"/>
          <a:sy n="116" d="100"/>
        </p:scale>
        <p:origin x="25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3E6041-C394-4CF3-AF22-EB2A1FBB64D6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52251A8-B8F8-4909-8F48-ECF2E1F7A38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400" dirty="0">
              <a:latin typeface="Bookman Old Style" pitchFamily="18" charset="0"/>
            </a:rPr>
            <a:t>самостоятельно ставит социально и личностно значимые цели деятельности и поведения,</a:t>
          </a:r>
        </a:p>
      </dgm:t>
    </dgm:pt>
    <dgm:pt modelId="{AE03E6AC-1B8D-4501-A8AE-D16031800560}" type="parTrans" cxnId="{B65C7079-EA4F-4132-B98A-A75CE6ADD6C3}">
      <dgm:prSet/>
      <dgm:spPr/>
      <dgm:t>
        <a:bodyPr/>
        <a:lstStyle/>
        <a:p>
          <a:endParaRPr lang="ru-RU"/>
        </a:p>
      </dgm:t>
    </dgm:pt>
    <dgm:pt modelId="{B7E4643F-EFEF-4FD0-A830-BC7BEB2DCE00}" type="sibTrans" cxnId="{B65C7079-EA4F-4132-B98A-A75CE6ADD6C3}">
      <dgm:prSet/>
      <dgm:spPr/>
      <dgm:t>
        <a:bodyPr/>
        <a:lstStyle/>
        <a:p>
          <a:endParaRPr lang="ru-RU"/>
        </a:p>
      </dgm:t>
    </dgm:pt>
    <dgm:pt modelId="{3006E73A-2F38-4FEB-897E-2F4331416BF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400" dirty="0">
              <a:latin typeface="Bookman Old Style" pitchFamily="18" charset="0"/>
            </a:rPr>
            <a:t>прогнозирует их результаты,</a:t>
          </a:r>
        </a:p>
      </dgm:t>
    </dgm:pt>
    <dgm:pt modelId="{E193DBCA-4025-423A-BD73-8B7431147D9C}" type="parTrans" cxnId="{4FB25BC7-9BF1-42B3-9B75-1A9A935BC15D}">
      <dgm:prSet/>
      <dgm:spPr/>
      <dgm:t>
        <a:bodyPr/>
        <a:lstStyle/>
        <a:p>
          <a:endParaRPr lang="ru-RU"/>
        </a:p>
      </dgm:t>
    </dgm:pt>
    <dgm:pt modelId="{8CB9C647-B599-47C7-9D58-FC2BCF08E375}" type="sibTrans" cxnId="{4FB25BC7-9BF1-42B3-9B75-1A9A935BC15D}">
      <dgm:prSet/>
      <dgm:spPr/>
      <dgm:t>
        <a:bodyPr/>
        <a:lstStyle/>
        <a:p>
          <a:endParaRPr lang="ru-RU"/>
        </a:p>
      </dgm:t>
    </dgm:pt>
    <dgm:pt modelId="{7A56F0CA-981D-4426-BDF0-4063EAE3AAA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400" dirty="0">
              <a:latin typeface="Bookman Old Style" pitchFamily="18" charset="0"/>
            </a:rPr>
            <a:t>активно и успешно осуществляет деятельность,</a:t>
          </a:r>
        </a:p>
      </dgm:t>
    </dgm:pt>
    <dgm:pt modelId="{FC1DBB60-C162-41E0-A848-74EAD5266788}" type="parTrans" cxnId="{2F4DA0F1-A82A-4837-8767-120E7B2C4D03}">
      <dgm:prSet/>
      <dgm:spPr/>
      <dgm:t>
        <a:bodyPr/>
        <a:lstStyle/>
        <a:p>
          <a:endParaRPr lang="ru-RU"/>
        </a:p>
      </dgm:t>
    </dgm:pt>
    <dgm:pt modelId="{8699823E-9A70-4315-BE54-6EB6D3F33BEB}" type="sibTrans" cxnId="{2F4DA0F1-A82A-4837-8767-120E7B2C4D03}">
      <dgm:prSet/>
      <dgm:spPr/>
      <dgm:t>
        <a:bodyPr/>
        <a:lstStyle/>
        <a:p>
          <a:endParaRPr lang="ru-RU"/>
        </a:p>
      </dgm:t>
    </dgm:pt>
    <dgm:pt modelId="{8E15A4E8-25AC-4E68-A7B7-B70DC0EA54F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400" dirty="0">
              <a:latin typeface="Bookman Old Style" pitchFamily="18" charset="0"/>
            </a:rPr>
            <a:t>полно и глубоко осознает изменения, критические оценивает степень соответствия изменений целям,</a:t>
          </a:r>
          <a:endParaRPr lang="ru-RU" sz="1400" dirty="0"/>
        </a:p>
      </dgm:t>
    </dgm:pt>
    <dgm:pt modelId="{0FD4DE28-7953-460F-BC93-FD51F429CD35}" type="parTrans" cxnId="{E2DD537E-E188-4BD5-9004-077EB3BFC1DC}">
      <dgm:prSet/>
      <dgm:spPr/>
      <dgm:t>
        <a:bodyPr/>
        <a:lstStyle/>
        <a:p>
          <a:endParaRPr lang="ru-RU"/>
        </a:p>
      </dgm:t>
    </dgm:pt>
    <dgm:pt modelId="{EA3CF892-ED86-45E3-B004-6653527B5A1A}" type="sibTrans" cxnId="{E2DD537E-E188-4BD5-9004-077EB3BFC1DC}">
      <dgm:prSet/>
      <dgm:spPr/>
      <dgm:t>
        <a:bodyPr/>
        <a:lstStyle/>
        <a:p>
          <a:endParaRPr lang="ru-RU"/>
        </a:p>
      </dgm:t>
    </dgm:pt>
    <dgm:pt modelId="{23CCDD0B-56C1-4B82-932A-F5F1BD4DA943}">
      <dgm:prSet custT="1"/>
      <dgm:spPr/>
      <dgm:t>
        <a:bodyPr/>
        <a:lstStyle/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dirty="0">
              <a:latin typeface="Bookman Old Style" pitchFamily="18" charset="0"/>
            </a:rPr>
            <a:t> вносит необходимые коррективы</a:t>
          </a:r>
          <a:endParaRPr lang="ru-RU" sz="1400" dirty="0"/>
        </a:p>
      </dgm:t>
    </dgm:pt>
    <dgm:pt modelId="{851D117D-8F77-48E1-B3BD-E752C9CD100E}" type="parTrans" cxnId="{2D330D44-29CF-4485-8961-3249DD162DC6}">
      <dgm:prSet/>
      <dgm:spPr/>
      <dgm:t>
        <a:bodyPr/>
        <a:lstStyle/>
        <a:p>
          <a:endParaRPr lang="ru-RU"/>
        </a:p>
      </dgm:t>
    </dgm:pt>
    <dgm:pt modelId="{FE98F0AB-6327-46F5-81D7-DDCE7488CD05}" type="sibTrans" cxnId="{2D330D44-29CF-4485-8961-3249DD162DC6}">
      <dgm:prSet/>
      <dgm:spPr/>
      <dgm:t>
        <a:bodyPr/>
        <a:lstStyle/>
        <a:p>
          <a:endParaRPr lang="ru-RU"/>
        </a:p>
      </dgm:t>
    </dgm:pt>
    <dgm:pt modelId="{BA506DCA-3111-412F-BAA7-0E0E6FE37559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400" dirty="0">
              <a:latin typeface="Bookman Old Style" pitchFamily="18" charset="0"/>
            </a:rPr>
            <a:t>определяет пути и способы достижения,</a:t>
          </a:r>
        </a:p>
      </dgm:t>
    </dgm:pt>
    <dgm:pt modelId="{A42DC3B9-D788-4486-B81D-0D82D8C25611}" type="parTrans" cxnId="{0C209655-8E04-4802-B5AB-B6BA5F574364}">
      <dgm:prSet/>
      <dgm:spPr/>
      <dgm:t>
        <a:bodyPr/>
        <a:lstStyle/>
        <a:p>
          <a:endParaRPr lang="ru-RU"/>
        </a:p>
      </dgm:t>
    </dgm:pt>
    <dgm:pt modelId="{7287278B-B1C2-4FAE-8BC8-FA2770F1B9AA}" type="sibTrans" cxnId="{0C209655-8E04-4802-B5AB-B6BA5F574364}">
      <dgm:prSet/>
      <dgm:spPr/>
      <dgm:t>
        <a:bodyPr/>
        <a:lstStyle/>
        <a:p>
          <a:endParaRPr lang="ru-RU"/>
        </a:p>
      </dgm:t>
    </dgm:pt>
    <dgm:pt modelId="{5CA099FB-4D63-4FAB-B226-3F2752B6219D}" type="pres">
      <dgm:prSet presAssocID="{323E6041-C394-4CF3-AF22-EB2A1FBB64D6}" presName="linear" presStyleCnt="0">
        <dgm:presLayoutVars>
          <dgm:dir/>
          <dgm:animLvl val="lvl"/>
          <dgm:resizeHandles val="exact"/>
        </dgm:presLayoutVars>
      </dgm:prSet>
      <dgm:spPr/>
    </dgm:pt>
    <dgm:pt modelId="{4E1AA616-0257-4203-8C12-255D87079A87}" type="pres">
      <dgm:prSet presAssocID="{652251A8-B8F8-4909-8F48-ECF2E1F7A38E}" presName="parentLin" presStyleCnt="0"/>
      <dgm:spPr/>
    </dgm:pt>
    <dgm:pt modelId="{7C9131CC-8058-4C9E-986D-1C0A580EB787}" type="pres">
      <dgm:prSet presAssocID="{652251A8-B8F8-4909-8F48-ECF2E1F7A38E}" presName="parentLeftMargin" presStyleLbl="node1" presStyleIdx="0" presStyleCnt="6"/>
      <dgm:spPr/>
    </dgm:pt>
    <dgm:pt modelId="{E4925724-D497-4FC7-84B6-C476790B45F3}" type="pres">
      <dgm:prSet presAssocID="{652251A8-B8F8-4909-8F48-ECF2E1F7A38E}" presName="parentText" presStyleLbl="node1" presStyleIdx="0" presStyleCnt="6" custLinFactNeighborX="3506" custLinFactNeighborY="17353">
        <dgm:presLayoutVars>
          <dgm:chMax val="0"/>
          <dgm:bulletEnabled val="1"/>
        </dgm:presLayoutVars>
      </dgm:prSet>
      <dgm:spPr/>
    </dgm:pt>
    <dgm:pt modelId="{476C4FA9-159C-4B6F-8979-EC5129C5569C}" type="pres">
      <dgm:prSet presAssocID="{652251A8-B8F8-4909-8F48-ECF2E1F7A38E}" presName="negativeSpace" presStyleCnt="0"/>
      <dgm:spPr/>
    </dgm:pt>
    <dgm:pt modelId="{C85C163D-A42D-42D4-ADFC-FED1FA4254E7}" type="pres">
      <dgm:prSet presAssocID="{652251A8-B8F8-4909-8F48-ECF2E1F7A38E}" presName="childText" presStyleLbl="conFgAcc1" presStyleIdx="0" presStyleCnt="6">
        <dgm:presLayoutVars>
          <dgm:bulletEnabled val="1"/>
        </dgm:presLayoutVars>
      </dgm:prSet>
      <dgm:spPr/>
    </dgm:pt>
    <dgm:pt modelId="{543CD70E-E357-4BDC-A864-5C106A846ADA}" type="pres">
      <dgm:prSet presAssocID="{B7E4643F-EFEF-4FD0-A830-BC7BEB2DCE00}" presName="spaceBetweenRectangles" presStyleCnt="0"/>
      <dgm:spPr/>
    </dgm:pt>
    <dgm:pt modelId="{0A889302-F000-4CC2-923B-8A91E671EE5E}" type="pres">
      <dgm:prSet presAssocID="{3006E73A-2F38-4FEB-897E-2F4331416BF5}" presName="parentLin" presStyleCnt="0"/>
      <dgm:spPr/>
    </dgm:pt>
    <dgm:pt modelId="{B9C304A3-C6BC-4737-8C8A-CB49814F8B69}" type="pres">
      <dgm:prSet presAssocID="{3006E73A-2F38-4FEB-897E-2F4331416BF5}" presName="parentLeftMargin" presStyleLbl="node1" presStyleIdx="0" presStyleCnt="6"/>
      <dgm:spPr/>
    </dgm:pt>
    <dgm:pt modelId="{492B293D-A1C5-48D2-B730-7CE0C110B29A}" type="pres">
      <dgm:prSet presAssocID="{3006E73A-2F38-4FEB-897E-2F4331416BF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C5006A2-8894-4F0F-9E58-74ECFDBAEB44}" type="pres">
      <dgm:prSet presAssocID="{3006E73A-2F38-4FEB-897E-2F4331416BF5}" presName="negativeSpace" presStyleCnt="0"/>
      <dgm:spPr/>
    </dgm:pt>
    <dgm:pt modelId="{9773CC84-776B-4277-B825-ADBD5EA8FFEB}" type="pres">
      <dgm:prSet presAssocID="{3006E73A-2F38-4FEB-897E-2F4331416BF5}" presName="childText" presStyleLbl="conFgAcc1" presStyleIdx="1" presStyleCnt="6">
        <dgm:presLayoutVars>
          <dgm:bulletEnabled val="1"/>
        </dgm:presLayoutVars>
      </dgm:prSet>
      <dgm:spPr/>
    </dgm:pt>
    <dgm:pt modelId="{F1BEC716-98BD-499C-A628-71C859FAC57E}" type="pres">
      <dgm:prSet presAssocID="{8CB9C647-B599-47C7-9D58-FC2BCF08E375}" presName="spaceBetweenRectangles" presStyleCnt="0"/>
      <dgm:spPr/>
    </dgm:pt>
    <dgm:pt modelId="{53A0119A-24E5-462B-88F2-90A43BB0A56C}" type="pres">
      <dgm:prSet presAssocID="{BA506DCA-3111-412F-BAA7-0E0E6FE37559}" presName="parentLin" presStyleCnt="0"/>
      <dgm:spPr/>
    </dgm:pt>
    <dgm:pt modelId="{75E55E16-9B82-4C48-82C6-88E02688CBB6}" type="pres">
      <dgm:prSet presAssocID="{BA506DCA-3111-412F-BAA7-0E0E6FE37559}" presName="parentLeftMargin" presStyleLbl="node1" presStyleIdx="1" presStyleCnt="6"/>
      <dgm:spPr/>
    </dgm:pt>
    <dgm:pt modelId="{CBAA6CDA-D266-465E-8C6F-CBE599D8BAF2}" type="pres">
      <dgm:prSet presAssocID="{BA506DCA-3111-412F-BAA7-0E0E6FE3755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C3D472E-B3A9-4B40-B097-FE8B4CAC53E8}" type="pres">
      <dgm:prSet presAssocID="{BA506DCA-3111-412F-BAA7-0E0E6FE37559}" presName="negativeSpace" presStyleCnt="0"/>
      <dgm:spPr/>
    </dgm:pt>
    <dgm:pt modelId="{AF63EC8F-21FB-4398-92FE-954478A19072}" type="pres">
      <dgm:prSet presAssocID="{BA506DCA-3111-412F-BAA7-0E0E6FE37559}" presName="childText" presStyleLbl="conFgAcc1" presStyleIdx="2" presStyleCnt="6">
        <dgm:presLayoutVars>
          <dgm:bulletEnabled val="1"/>
        </dgm:presLayoutVars>
      </dgm:prSet>
      <dgm:spPr/>
    </dgm:pt>
    <dgm:pt modelId="{DBC8EE89-2AC4-4518-B691-01A83F436B28}" type="pres">
      <dgm:prSet presAssocID="{7287278B-B1C2-4FAE-8BC8-FA2770F1B9AA}" presName="spaceBetweenRectangles" presStyleCnt="0"/>
      <dgm:spPr/>
    </dgm:pt>
    <dgm:pt modelId="{D271DD13-7069-475E-8AC0-D851D0848997}" type="pres">
      <dgm:prSet presAssocID="{7A56F0CA-981D-4426-BDF0-4063EAE3AAA7}" presName="parentLin" presStyleCnt="0"/>
      <dgm:spPr/>
    </dgm:pt>
    <dgm:pt modelId="{5A42FA6C-E0F3-48E5-8EF6-3A390B36747C}" type="pres">
      <dgm:prSet presAssocID="{7A56F0CA-981D-4426-BDF0-4063EAE3AAA7}" presName="parentLeftMargin" presStyleLbl="node1" presStyleIdx="2" presStyleCnt="6"/>
      <dgm:spPr/>
    </dgm:pt>
    <dgm:pt modelId="{39C349CD-8D24-4633-83B6-4A27AF942E46}" type="pres">
      <dgm:prSet presAssocID="{7A56F0CA-981D-4426-BDF0-4063EAE3AAA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3FA72CD-C47A-4F93-8BD9-15CB2198EBBE}" type="pres">
      <dgm:prSet presAssocID="{7A56F0CA-981D-4426-BDF0-4063EAE3AAA7}" presName="negativeSpace" presStyleCnt="0"/>
      <dgm:spPr/>
    </dgm:pt>
    <dgm:pt modelId="{5C77A064-B5E0-431F-8C04-F90664DF2F2F}" type="pres">
      <dgm:prSet presAssocID="{7A56F0CA-981D-4426-BDF0-4063EAE3AAA7}" presName="childText" presStyleLbl="conFgAcc1" presStyleIdx="3" presStyleCnt="6">
        <dgm:presLayoutVars>
          <dgm:bulletEnabled val="1"/>
        </dgm:presLayoutVars>
      </dgm:prSet>
      <dgm:spPr/>
    </dgm:pt>
    <dgm:pt modelId="{BA4B9F9F-2D4D-48A5-AE0B-286EF2EBDE3C}" type="pres">
      <dgm:prSet presAssocID="{8699823E-9A70-4315-BE54-6EB6D3F33BEB}" presName="spaceBetweenRectangles" presStyleCnt="0"/>
      <dgm:spPr/>
    </dgm:pt>
    <dgm:pt modelId="{783F06A5-1409-4B44-8DB5-7B1D31F8ADF1}" type="pres">
      <dgm:prSet presAssocID="{8E15A4E8-25AC-4E68-A7B7-B70DC0EA54FC}" presName="parentLin" presStyleCnt="0"/>
      <dgm:spPr/>
    </dgm:pt>
    <dgm:pt modelId="{8AB7E0AA-16F2-4C21-B38B-5FC4D11C342F}" type="pres">
      <dgm:prSet presAssocID="{8E15A4E8-25AC-4E68-A7B7-B70DC0EA54FC}" presName="parentLeftMargin" presStyleLbl="node1" presStyleIdx="3" presStyleCnt="6"/>
      <dgm:spPr/>
    </dgm:pt>
    <dgm:pt modelId="{0C44572A-02BB-43CD-9647-05AF38C17B08}" type="pres">
      <dgm:prSet presAssocID="{8E15A4E8-25AC-4E68-A7B7-B70DC0EA54F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BE10CCF-94F1-4273-BA4E-DB4C225E3E82}" type="pres">
      <dgm:prSet presAssocID="{8E15A4E8-25AC-4E68-A7B7-B70DC0EA54FC}" presName="negativeSpace" presStyleCnt="0"/>
      <dgm:spPr/>
    </dgm:pt>
    <dgm:pt modelId="{E604DC25-EA5A-491A-A0E6-CE1E95AE8439}" type="pres">
      <dgm:prSet presAssocID="{8E15A4E8-25AC-4E68-A7B7-B70DC0EA54FC}" presName="childText" presStyleLbl="conFgAcc1" presStyleIdx="4" presStyleCnt="6">
        <dgm:presLayoutVars>
          <dgm:bulletEnabled val="1"/>
        </dgm:presLayoutVars>
      </dgm:prSet>
      <dgm:spPr/>
    </dgm:pt>
    <dgm:pt modelId="{0D8500B2-46C7-4200-856B-E83568788087}" type="pres">
      <dgm:prSet presAssocID="{EA3CF892-ED86-45E3-B004-6653527B5A1A}" presName="spaceBetweenRectangles" presStyleCnt="0"/>
      <dgm:spPr/>
    </dgm:pt>
    <dgm:pt modelId="{C420A664-6563-477D-875D-D45A8929EC1E}" type="pres">
      <dgm:prSet presAssocID="{23CCDD0B-56C1-4B82-932A-F5F1BD4DA943}" presName="parentLin" presStyleCnt="0"/>
      <dgm:spPr/>
    </dgm:pt>
    <dgm:pt modelId="{DA444C26-15CD-482F-ADFA-EF21AF527876}" type="pres">
      <dgm:prSet presAssocID="{23CCDD0B-56C1-4B82-932A-F5F1BD4DA943}" presName="parentLeftMargin" presStyleLbl="node1" presStyleIdx="4" presStyleCnt="6"/>
      <dgm:spPr/>
    </dgm:pt>
    <dgm:pt modelId="{54B3B416-CEA8-4A28-9E42-7E743CF969A5}" type="pres">
      <dgm:prSet presAssocID="{23CCDD0B-56C1-4B82-932A-F5F1BD4DA943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9E49F98B-495E-4E9A-AB00-4086DFE78111}" type="pres">
      <dgm:prSet presAssocID="{23CCDD0B-56C1-4B82-932A-F5F1BD4DA943}" presName="negativeSpace" presStyleCnt="0"/>
      <dgm:spPr/>
    </dgm:pt>
    <dgm:pt modelId="{2E8315A0-5188-4E9E-83E9-BF48AC7FC499}" type="pres">
      <dgm:prSet presAssocID="{23CCDD0B-56C1-4B82-932A-F5F1BD4DA943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E22A9803-23EC-41D7-BA98-2E6DC1B93A1A}" type="presOf" srcId="{7A56F0CA-981D-4426-BDF0-4063EAE3AAA7}" destId="{39C349CD-8D24-4633-83B6-4A27AF942E46}" srcOrd="1" destOrd="0" presId="urn:microsoft.com/office/officeart/2005/8/layout/list1"/>
    <dgm:cxn modelId="{BFF8B41D-11A9-45E4-96EA-0E839CC2AE6C}" type="presOf" srcId="{323E6041-C394-4CF3-AF22-EB2A1FBB64D6}" destId="{5CA099FB-4D63-4FAB-B226-3F2752B6219D}" srcOrd="0" destOrd="0" presId="urn:microsoft.com/office/officeart/2005/8/layout/list1"/>
    <dgm:cxn modelId="{6940E026-F76F-4DC0-AD49-5276CA87943B}" type="presOf" srcId="{8E15A4E8-25AC-4E68-A7B7-B70DC0EA54FC}" destId="{0C44572A-02BB-43CD-9647-05AF38C17B08}" srcOrd="1" destOrd="0" presId="urn:microsoft.com/office/officeart/2005/8/layout/list1"/>
    <dgm:cxn modelId="{E83BEE5D-9B61-4EAA-9317-F087B476D1AD}" type="presOf" srcId="{652251A8-B8F8-4909-8F48-ECF2E1F7A38E}" destId="{7C9131CC-8058-4C9E-986D-1C0A580EB787}" srcOrd="0" destOrd="0" presId="urn:microsoft.com/office/officeart/2005/8/layout/list1"/>
    <dgm:cxn modelId="{2D330D44-29CF-4485-8961-3249DD162DC6}" srcId="{323E6041-C394-4CF3-AF22-EB2A1FBB64D6}" destId="{23CCDD0B-56C1-4B82-932A-F5F1BD4DA943}" srcOrd="5" destOrd="0" parTransId="{851D117D-8F77-48E1-B3BD-E752C9CD100E}" sibTransId="{FE98F0AB-6327-46F5-81D7-DDCE7488CD05}"/>
    <dgm:cxn modelId="{426A0272-296F-4A66-8259-BAA18C1710C2}" type="presOf" srcId="{652251A8-B8F8-4909-8F48-ECF2E1F7A38E}" destId="{E4925724-D497-4FC7-84B6-C476790B45F3}" srcOrd="1" destOrd="0" presId="urn:microsoft.com/office/officeart/2005/8/layout/list1"/>
    <dgm:cxn modelId="{C4762E72-207F-4433-BD5A-14D84F4037B8}" type="presOf" srcId="{23CCDD0B-56C1-4B82-932A-F5F1BD4DA943}" destId="{DA444C26-15CD-482F-ADFA-EF21AF527876}" srcOrd="0" destOrd="0" presId="urn:microsoft.com/office/officeart/2005/8/layout/list1"/>
    <dgm:cxn modelId="{15585573-FE2F-4424-9F8D-6C0D3173D018}" type="presOf" srcId="{BA506DCA-3111-412F-BAA7-0E0E6FE37559}" destId="{CBAA6CDA-D266-465E-8C6F-CBE599D8BAF2}" srcOrd="1" destOrd="0" presId="urn:microsoft.com/office/officeart/2005/8/layout/list1"/>
    <dgm:cxn modelId="{0C209655-8E04-4802-B5AB-B6BA5F574364}" srcId="{323E6041-C394-4CF3-AF22-EB2A1FBB64D6}" destId="{BA506DCA-3111-412F-BAA7-0E0E6FE37559}" srcOrd="2" destOrd="0" parTransId="{A42DC3B9-D788-4486-B81D-0D82D8C25611}" sibTransId="{7287278B-B1C2-4FAE-8BC8-FA2770F1B9AA}"/>
    <dgm:cxn modelId="{14610D79-3ECF-4DD8-BE47-70469EA16433}" type="presOf" srcId="{7A56F0CA-981D-4426-BDF0-4063EAE3AAA7}" destId="{5A42FA6C-E0F3-48E5-8EF6-3A390B36747C}" srcOrd="0" destOrd="0" presId="urn:microsoft.com/office/officeart/2005/8/layout/list1"/>
    <dgm:cxn modelId="{B65C7079-EA4F-4132-B98A-A75CE6ADD6C3}" srcId="{323E6041-C394-4CF3-AF22-EB2A1FBB64D6}" destId="{652251A8-B8F8-4909-8F48-ECF2E1F7A38E}" srcOrd="0" destOrd="0" parTransId="{AE03E6AC-1B8D-4501-A8AE-D16031800560}" sibTransId="{B7E4643F-EFEF-4FD0-A830-BC7BEB2DCE00}"/>
    <dgm:cxn modelId="{E2DD537E-E188-4BD5-9004-077EB3BFC1DC}" srcId="{323E6041-C394-4CF3-AF22-EB2A1FBB64D6}" destId="{8E15A4E8-25AC-4E68-A7B7-B70DC0EA54FC}" srcOrd="4" destOrd="0" parTransId="{0FD4DE28-7953-460F-BC93-FD51F429CD35}" sibTransId="{EA3CF892-ED86-45E3-B004-6653527B5A1A}"/>
    <dgm:cxn modelId="{CE284A93-327C-41F5-B8D0-4439A4446CAE}" type="presOf" srcId="{3006E73A-2F38-4FEB-897E-2F4331416BF5}" destId="{492B293D-A1C5-48D2-B730-7CE0C110B29A}" srcOrd="1" destOrd="0" presId="urn:microsoft.com/office/officeart/2005/8/layout/list1"/>
    <dgm:cxn modelId="{9751909E-A6A4-42AE-A112-8448727A4EB7}" type="presOf" srcId="{8E15A4E8-25AC-4E68-A7B7-B70DC0EA54FC}" destId="{8AB7E0AA-16F2-4C21-B38B-5FC4D11C342F}" srcOrd="0" destOrd="0" presId="urn:microsoft.com/office/officeart/2005/8/layout/list1"/>
    <dgm:cxn modelId="{EFC6AFB8-72FD-47D0-A859-CAAD32127F1A}" type="presOf" srcId="{BA506DCA-3111-412F-BAA7-0E0E6FE37559}" destId="{75E55E16-9B82-4C48-82C6-88E02688CBB6}" srcOrd="0" destOrd="0" presId="urn:microsoft.com/office/officeart/2005/8/layout/list1"/>
    <dgm:cxn modelId="{4FB25BC7-9BF1-42B3-9B75-1A9A935BC15D}" srcId="{323E6041-C394-4CF3-AF22-EB2A1FBB64D6}" destId="{3006E73A-2F38-4FEB-897E-2F4331416BF5}" srcOrd="1" destOrd="0" parTransId="{E193DBCA-4025-423A-BD73-8B7431147D9C}" sibTransId="{8CB9C647-B599-47C7-9D58-FC2BCF08E375}"/>
    <dgm:cxn modelId="{C247A6CF-BF65-4018-AC67-FFC7FE975C54}" type="presOf" srcId="{3006E73A-2F38-4FEB-897E-2F4331416BF5}" destId="{B9C304A3-C6BC-4737-8C8A-CB49814F8B69}" srcOrd="0" destOrd="0" presId="urn:microsoft.com/office/officeart/2005/8/layout/list1"/>
    <dgm:cxn modelId="{5D4932D8-832D-4AAF-8DD9-A78CA23E6F71}" type="presOf" srcId="{23CCDD0B-56C1-4B82-932A-F5F1BD4DA943}" destId="{54B3B416-CEA8-4A28-9E42-7E743CF969A5}" srcOrd="1" destOrd="0" presId="urn:microsoft.com/office/officeart/2005/8/layout/list1"/>
    <dgm:cxn modelId="{2F4DA0F1-A82A-4837-8767-120E7B2C4D03}" srcId="{323E6041-C394-4CF3-AF22-EB2A1FBB64D6}" destId="{7A56F0CA-981D-4426-BDF0-4063EAE3AAA7}" srcOrd="3" destOrd="0" parTransId="{FC1DBB60-C162-41E0-A848-74EAD5266788}" sibTransId="{8699823E-9A70-4315-BE54-6EB6D3F33BEB}"/>
    <dgm:cxn modelId="{0E57452C-75C0-44AB-A98B-30CE369F2C70}" type="presParOf" srcId="{5CA099FB-4D63-4FAB-B226-3F2752B6219D}" destId="{4E1AA616-0257-4203-8C12-255D87079A87}" srcOrd="0" destOrd="0" presId="urn:microsoft.com/office/officeart/2005/8/layout/list1"/>
    <dgm:cxn modelId="{8EE7AFC7-562B-4A6C-A27F-F7508450AB70}" type="presParOf" srcId="{4E1AA616-0257-4203-8C12-255D87079A87}" destId="{7C9131CC-8058-4C9E-986D-1C0A580EB787}" srcOrd="0" destOrd="0" presId="urn:microsoft.com/office/officeart/2005/8/layout/list1"/>
    <dgm:cxn modelId="{0698BEE0-4632-497C-9086-F9E37A937141}" type="presParOf" srcId="{4E1AA616-0257-4203-8C12-255D87079A87}" destId="{E4925724-D497-4FC7-84B6-C476790B45F3}" srcOrd="1" destOrd="0" presId="urn:microsoft.com/office/officeart/2005/8/layout/list1"/>
    <dgm:cxn modelId="{3CDE20BA-B562-48FE-9755-B68675AED518}" type="presParOf" srcId="{5CA099FB-4D63-4FAB-B226-3F2752B6219D}" destId="{476C4FA9-159C-4B6F-8979-EC5129C5569C}" srcOrd="1" destOrd="0" presId="urn:microsoft.com/office/officeart/2005/8/layout/list1"/>
    <dgm:cxn modelId="{CE1DA2CA-485C-4510-B463-BB153E2BD020}" type="presParOf" srcId="{5CA099FB-4D63-4FAB-B226-3F2752B6219D}" destId="{C85C163D-A42D-42D4-ADFC-FED1FA4254E7}" srcOrd="2" destOrd="0" presId="urn:microsoft.com/office/officeart/2005/8/layout/list1"/>
    <dgm:cxn modelId="{7EA5C431-CCBF-42FA-825B-0E720F64071A}" type="presParOf" srcId="{5CA099FB-4D63-4FAB-B226-3F2752B6219D}" destId="{543CD70E-E357-4BDC-A864-5C106A846ADA}" srcOrd="3" destOrd="0" presId="urn:microsoft.com/office/officeart/2005/8/layout/list1"/>
    <dgm:cxn modelId="{3352ADE8-5B32-4570-BF56-2D1567467AD3}" type="presParOf" srcId="{5CA099FB-4D63-4FAB-B226-3F2752B6219D}" destId="{0A889302-F000-4CC2-923B-8A91E671EE5E}" srcOrd="4" destOrd="0" presId="urn:microsoft.com/office/officeart/2005/8/layout/list1"/>
    <dgm:cxn modelId="{8E750B16-F6CF-4806-A809-C2802EEEA132}" type="presParOf" srcId="{0A889302-F000-4CC2-923B-8A91E671EE5E}" destId="{B9C304A3-C6BC-4737-8C8A-CB49814F8B69}" srcOrd="0" destOrd="0" presId="urn:microsoft.com/office/officeart/2005/8/layout/list1"/>
    <dgm:cxn modelId="{4A0F78F7-832A-4CEC-9DCB-5839441200AE}" type="presParOf" srcId="{0A889302-F000-4CC2-923B-8A91E671EE5E}" destId="{492B293D-A1C5-48D2-B730-7CE0C110B29A}" srcOrd="1" destOrd="0" presId="urn:microsoft.com/office/officeart/2005/8/layout/list1"/>
    <dgm:cxn modelId="{5F52FCFF-ED5A-481F-AF58-7B88145A9438}" type="presParOf" srcId="{5CA099FB-4D63-4FAB-B226-3F2752B6219D}" destId="{6C5006A2-8894-4F0F-9E58-74ECFDBAEB44}" srcOrd="5" destOrd="0" presId="urn:microsoft.com/office/officeart/2005/8/layout/list1"/>
    <dgm:cxn modelId="{AB87BFF7-BE53-43BB-94A2-2E99CA52ACFC}" type="presParOf" srcId="{5CA099FB-4D63-4FAB-B226-3F2752B6219D}" destId="{9773CC84-776B-4277-B825-ADBD5EA8FFEB}" srcOrd="6" destOrd="0" presId="urn:microsoft.com/office/officeart/2005/8/layout/list1"/>
    <dgm:cxn modelId="{88D6E696-FBAA-4C13-95C3-895F3532646A}" type="presParOf" srcId="{5CA099FB-4D63-4FAB-B226-3F2752B6219D}" destId="{F1BEC716-98BD-499C-A628-71C859FAC57E}" srcOrd="7" destOrd="0" presId="urn:microsoft.com/office/officeart/2005/8/layout/list1"/>
    <dgm:cxn modelId="{FAD45B3B-5240-4827-A7DF-97954CA9B143}" type="presParOf" srcId="{5CA099FB-4D63-4FAB-B226-3F2752B6219D}" destId="{53A0119A-24E5-462B-88F2-90A43BB0A56C}" srcOrd="8" destOrd="0" presId="urn:microsoft.com/office/officeart/2005/8/layout/list1"/>
    <dgm:cxn modelId="{177A711B-CAF2-4750-941A-B725AF49B93D}" type="presParOf" srcId="{53A0119A-24E5-462B-88F2-90A43BB0A56C}" destId="{75E55E16-9B82-4C48-82C6-88E02688CBB6}" srcOrd="0" destOrd="0" presId="urn:microsoft.com/office/officeart/2005/8/layout/list1"/>
    <dgm:cxn modelId="{50760135-44F4-4CD3-82CF-A5220DB61CF0}" type="presParOf" srcId="{53A0119A-24E5-462B-88F2-90A43BB0A56C}" destId="{CBAA6CDA-D266-465E-8C6F-CBE599D8BAF2}" srcOrd="1" destOrd="0" presId="urn:microsoft.com/office/officeart/2005/8/layout/list1"/>
    <dgm:cxn modelId="{68F33299-34AC-4F55-9C23-E40D0A0B0112}" type="presParOf" srcId="{5CA099FB-4D63-4FAB-B226-3F2752B6219D}" destId="{1C3D472E-B3A9-4B40-B097-FE8B4CAC53E8}" srcOrd="9" destOrd="0" presId="urn:microsoft.com/office/officeart/2005/8/layout/list1"/>
    <dgm:cxn modelId="{8D6166B1-B087-43FE-B376-1BE6FFAFA7FD}" type="presParOf" srcId="{5CA099FB-4D63-4FAB-B226-3F2752B6219D}" destId="{AF63EC8F-21FB-4398-92FE-954478A19072}" srcOrd="10" destOrd="0" presId="urn:microsoft.com/office/officeart/2005/8/layout/list1"/>
    <dgm:cxn modelId="{482CB2E6-9DA8-43A2-BA34-65AB686DE8D0}" type="presParOf" srcId="{5CA099FB-4D63-4FAB-B226-3F2752B6219D}" destId="{DBC8EE89-2AC4-4518-B691-01A83F436B28}" srcOrd="11" destOrd="0" presId="urn:microsoft.com/office/officeart/2005/8/layout/list1"/>
    <dgm:cxn modelId="{155372E3-F55C-46F9-A73A-F3BEB642E1C8}" type="presParOf" srcId="{5CA099FB-4D63-4FAB-B226-3F2752B6219D}" destId="{D271DD13-7069-475E-8AC0-D851D0848997}" srcOrd="12" destOrd="0" presId="urn:microsoft.com/office/officeart/2005/8/layout/list1"/>
    <dgm:cxn modelId="{09FBD423-91CB-422D-BF15-30C76EB1879D}" type="presParOf" srcId="{D271DD13-7069-475E-8AC0-D851D0848997}" destId="{5A42FA6C-E0F3-48E5-8EF6-3A390B36747C}" srcOrd="0" destOrd="0" presId="urn:microsoft.com/office/officeart/2005/8/layout/list1"/>
    <dgm:cxn modelId="{DA6C3F9E-D120-4115-91A1-264BD81599C0}" type="presParOf" srcId="{D271DD13-7069-475E-8AC0-D851D0848997}" destId="{39C349CD-8D24-4633-83B6-4A27AF942E46}" srcOrd="1" destOrd="0" presId="urn:microsoft.com/office/officeart/2005/8/layout/list1"/>
    <dgm:cxn modelId="{FF3DC749-A6B7-46AA-971D-2ABB0A8507AD}" type="presParOf" srcId="{5CA099FB-4D63-4FAB-B226-3F2752B6219D}" destId="{D3FA72CD-C47A-4F93-8BD9-15CB2198EBBE}" srcOrd="13" destOrd="0" presId="urn:microsoft.com/office/officeart/2005/8/layout/list1"/>
    <dgm:cxn modelId="{0A9B1BD7-A113-476B-8920-1D4402403C5F}" type="presParOf" srcId="{5CA099FB-4D63-4FAB-B226-3F2752B6219D}" destId="{5C77A064-B5E0-431F-8C04-F90664DF2F2F}" srcOrd="14" destOrd="0" presId="urn:microsoft.com/office/officeart/2005/8/layout/list1"/>
    <dgm:cxn modelId="{E7F20BF1-B194-4B25-8F9C-4CA76697DF67}" type="presParOf" srcId="{5CA099FB-4D63-4FAB-B226-3F2752B6219D}" destId="{BA4B9F9F-2D4D-48A5-AE0B-286EF2EBDE3C}" srcOrd="15" destOrd="0" presId="urn:microsoft.com/office/officeart/2005/8/layout/list1"/>
    <dgm:cxn modelId="{7D3B3832-4A5F-48EA-8CF5-A7DEE65499E9}" type="presParOf" srcId="{5CA099FB-4D63-4FAB-B226-3F2752B6219D}" destId="{783F06A5-1409-4B44-8DB5-7B1D31F8ADF1}" srcOrd="16" destOrd="0" presId="urn:microsoft.com/office/officeart/2005/8/layout/list1"/>
    <dgm:cxn modelId="{82A98710-7B7C-48A7-9CE5-6A9562A77E56}" type="presParOf" srcId="{783F06A5-1409-4B44-8DB5-7B1D31F8ADF1}" destId="{8AB7E0AA-16F2-4C21-B38B-5FC4D11C342F}" srcOrd="0" destOrd="0" presId="urn:microsoft.com/office/officeart/2005/8/layout/list1"/>
    <dgm:cxn modelId="{DC6373B9-6253-45BD-A374-406A0BCEB161}" type="presParOf" srcId="{783F06A5-1409-4B44-8DB5-7B1D31F8ADF1}" destId="{0C44572A-02BB-43CD-9647-05AF38C17B08}" srcOrd="1" destOrd="0" presId="urn:microsoft.com/office/officeart/2005/8/layout/list1"/>
    <dgm:cxn modelId="{C5503AE6-A039-40EC-B0A0-0A40B79FBC8E}" type="presParOf" srcId="{5CA099FB-4D63-4FAB-B226-3F2752B6219D}" destId="{DBE10CCF-94F1-4273-BA4E-DB4C225E3E82}" srcOrd="17" destOrd="0" presId="urn:microsoft.com/office/officeart/2005/8/layout/list1"/>
    <dgm:cxn modelId="{8454150E-5D6A-446E-BC4B-44752F2537AE}" type="presParOf" srcId="{5CA099FB-4D63-4FAB-B226-3F2752B6219D}" destId="{E604DC25-EA5A-491A-A0E6-CE1E95AE8439}" srcOrd="18" destOrd="0" presId="urn:microsoft.com/office/officeart/2005/8/layout/list1"/>
    <dgm:cxn modelId="{8F24E2D5-7A30-4D24-8C86-B6DD495EE351}" type="presParOf" srcId="{5CA099FB-4D63-4FAB-B226-3F2752B6219D}" destId="{0D8500B2-46C7-4200-856B-E83568788087}" srcOrd="19" destOrd="0" presId="urn:microsoft.com/office/officeart/2005/8/layout/list1"/>
    <dgm:cxn modelId="{02BAA171-F166-470C-901E-8C9A4A2DD80E}" type="presParOf" srcId="{5CA099FB-4D63-4FAB-B226-3F2752B6219D}" destId="{C420A664-6563-477D-875D-D45A8929EC1E}" srcOrd="20" destOrd="0" presId="urn:microsoft.com/office/officeart/2005/8/layout/list1"/>
    <dgm:cxn modelId="{ECAC31EA-92B7-4C2E-8CAC-648163662FA5}" type="presParOf" srcId="{C420A664-6563-477D-875D-D45A8929EC1E}" destId="{DA444C26-15CD-482F-ADFA-EF21AF527876}" srcOrd="0" destOrd="0" presId="urn:microsoft.com/office/officeart/2005/8/layout/list1"/>
    <dgm:cxn modelId="{5F4A2BE8-FE54-44E0-AE58-4DE78CA80C5E}" type="presParOf" srcId="{C420A664-6563-477D-875D-D45A8929EC1E}" destId="{54B3B416-CEA8-4A28-9E42-7E743CF969A5}" srcOrd="1" destOrd="0" presId="urn:microsoft.com/office/officeart/2005/8/layout/list1"/>
    <dgm:cxn modelId="{C9EF6E31-2324-4616-AAE7-C0E75C267A8E}" type="presParOf" srcId="{5CA099FB-4D63-4FAB-B226-3F2752B6219D}" destId="{9E49F98B-495E-4E9A-AB00-4086DFE78111}" srcOrd="21" destOrd="0" presId="urn:microsoft.com/office/officeart/2005/8/layout/list1"/>
    <dgm:cxn modelId="{DA6EEDDC-E584-409F-9A7A-79428A8A76BE}" type="presParOf" srcId="{5CA099FB-4D63-4FAB-B226-3F2752B6219D}" destId="{2E8315A0-5188-4E9E-83E9-BF48AC7FC499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DC1FEE-3568-4C30-B1DA-C5AB7B03AF8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C7682A-195B-43BF-B23E-470F6CCF9707}">
      <dgm:prSet custT="1"/>
      <dgm:spPr/>
      <dgm:t>
        <a:bodyPr/>
        <a:lstStyle/>
        <a:p>
          <a:r>
            <a:rPr lang="ru-RU" sz="2800" dirty="0">
              <a:solidFill>
                <a:schemeClr val="tx1"/>
              </a:solidFill>
            </a:rPr>
            <a:t>диагностика опыта поведения через </a:t>
          </a:r>
          <a:r>
            <a:rPr lang="ru-RU" sz="2800" b="1" dirty="0">
              <a:solidFill>
                <a:schemeClr val="tx1"/>
              </a:solidFill>
            </a:rPr>
            <a:t>совместный анализ реальных ситуаций</a:t>
          </a:r>
          <a:r>
            <a:rPr lang="ru-RU" sz="2800" dirty="0">
              <a:solidFill>
                <a:schemeClr val="tx1"/>
              </a:solidFill>
            </a:rPr>
            <a:t>;</a:t>
          </a:r>
        </a:p>
      </dgm:t>
    </dgm:pt>
    <dgm:pt modelId="{3EFD2CEC-6FDF-4EF6-8846-AD6919B4317B}" type="parTrans" cxnId="{EE26FDB8-F904-45FC-824C-D6663D5FA693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37319C78-7B38-4406-9A48-F04693200E7A}" type="sibTrans" cxnId="{EE26FDB8-F904-45FC-824C-D6663D5FA693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46A956F5-CB92-4D3E-93DA-955FD30B894A}">
      <dgm:prSet custT="1"/>
      <dgm:spPr/>
      <dgm:t>
        <a:bodyPr/>
        <a:lstStyle/>
        <a:p>
          <a:r>
            <a:rPr lang="ru-RU" sz="2800" dirty="0">
              <a:solidFill>
                <a:schemeClr val="tx1"/>
              </a:solidFill>
            </a:rPr>
            <a:t>диагностика понимания нравственной нормы в процессе </a:t>
          </a:r>
          <a:r>
            <a:rPr lang="ru-RU" sz="2800" b="1" dirty="0">
              <a:solidFill>
                <a:schemeClr val="tx1"/>
              </a:solidFill>
            </a:rPr>
            <a:t>воспроизведения детьми фактов нравственного поведения «по образцу», </a:t>
          </a:r>
          <a:r>
            <a:rPr lang="ru-RU" sz="2800" dirty="0">
              <a:solidFill>
                <a:schemeClr val="tx1"/>
              </a:solidFill>
            </a:rPr>
            <a:t>изложение возможных нравственных событий по заданной ситуации;</a:t>
          </a:r>
        </a:p>
      </dgm:t>
    </dgm:pt>
    <dgm:pt modelId="{C3B2DA38-2FA0-4F68-944A-F0C736091CCD}" type="parTrans" cxnId="{001E476F-6073-4403-AB86-B471141B0B8C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5CCFC223-067E-4E55-90B4-9B9035ABB8EA}" type="sibTrans" cxnId="{001E476F-6073-4403-AB86-B471141B0B8C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FB41095F-DAB4-44AE-A7E1-6D89383398BC}">
      <dgm:prSet custT="1"/>
      <dgm:spPr/>
      <dgm:t>
        <a:bodyPr/>
        <a:lstStyle/>
        <a:p>
          <a:r>
            <a:rPr lang="ru-RU" sz="2800" dirty="0">
              <a:solidFill>
                <a:schemeClr val="tx1"/>
              </a:solidFill>
            </a:rPr>
            <a:t>диагностика через создание </a:t>
          </a:r>
          <a:r>
            <a:rPr lang="ru-RU" sz="2800" b="0" dirty="0">
              <a:solidFill>
                <a:schemeClr val="tx1"/>
              </a:solidFill>
            </a:rPr>
            <a:t>условий, требующих </a:t>
          </a:r>
          <a:r>
            <a:rPr lang="ru-RU" sz="2800" b="1" dirty="0">
              <a:solidFill>
                <a:schemeClr val="tx1"/>
              </a:solidFill>
            </a:rPr>
            <a:t>практического применения знаний о нравственных нормах в реальном поведении</a:t>
          </a:r>
          <a:endParaRPr lang="ru-RU" sz="2800" dirty="0">
            <a:solidFill>
              <a:schemeClr val="tx1"/>
            </a:solidFill>
          </a:endParaRPr>
        </a:p>
      </dgm:t>
    </dgm:pt>
    <dgm:pt modelId="{237E9C75-8511-4CF0-8582-CE2473480A72}" type="parTrans" cxnId="{5640F11D-08CE-492B-927B-4922CDEC59A2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EC5DF72F-20C4-401C-8BBF-94B387B7257C}" type="sibTrans" cxnId="{5640F11D-08CE-492B-927B-4922CDEC59A2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23A27E8F-A5A2-4CDE-AC94-3AB26FCC8CD3}" type="pres">
      <dgm:prSet presAssocID="{AEDC1FEE-3568-4C30-B1DA-C5AB7B03AF81}" presName="vert0" presStyleCnt="0">
        <dgm:presLayoutVars>
          <dgm:dir/>
          <dgm:animOne val="branch"/>
          <dgm:animLvl val="lvl"/>
        </dgm:presLayoutVars>
      </dgm:prSet>
      <dgm:spPr/>
    </dgm:pt>
    <dgm:pt modelId="{4466C9EB-66E4-4854-B6E2-3F789B9C380D}" type="pres">
      <dgm:prSet presAssocID="{96C7682A-195B-43BF-B23E-470F6CCF9707}" presName="thickLine" presStyleLbl="alignNode1" presStyleIdx="0" presStyleCnt="3"/>
      <dgm:spPr/>
    </dgm:pt>
    <dgm:pt modelId="{F79CE80B-32C9-4C85-9BD4-B682EB053371}" type="pres">
      <dgm:prSet presAssocID="{96C7682A-195B-43BF-B23E-470F6CCF9707}" presName="horz1" presStyleCnt="0"/>
      <dgm:spPr/>
    </dgm:pt>
    <dgm:pt modelId="{7709CCD4-B03D-4F58-B44E-73B90033E3B5}" type="pres">
      <dgm:prSet presAssocID="{96C7682A-195B-43BF-B23E-470F6CCF9707}" presName="tx1" presStyleLbl="revTx" presStyleIdx="0" presStyleCnt="3"/>
      <dgm:spPr/>
    </dgm:pt>
    <dgm:pt modelId="{413E3BFF-186B-4517-B6BB-F85FC2238B9A}" type="pres">
      <dgm:prSet presAssocID="{96C7682A-195B-43BF-B23E-470F6CCF9707}" presName="vert1" presStyleCnt="0"/>
      <dgm:spPr/>
    </dgm:pt>
    <dgm:pt modelId="{DC4D196C-FB82-4637-837F-EE07DF766267}" type="pres">
      <dgm:prSet presAssocID="{46A956F5-CB92-4D3E-93DA-955FD30B894A}" presName="thickLine" presStyleLbl="alignNode1" presStyleIdx="1" presStyleCnt="3"/>
      <dgm:spPr/>
    </dgm:pt>
    <dgm:pt modelId="{419BE738-43C1-47BE-8B20-CA693F9DD3AB}" type="pres">
      <dgm:prSet presAssocID="{46A956F5-CB92-4D3E-93DA-955FD30B894A}" presName="horz1" presStyleCnt="0"/>
      <dgm:spPr/>
    </dgm:pt>
    <dgm:pt modelId="{F77B10D6-1753-46A8-982A-55BC57E8DF2A}" type="pres">
      <dgm:prSet presAssocID="{46A956F5-CB92-4D3E-93DA-955FD30B894A}" presName="tx1" presStyleLbl="revTx" presStyleIdx="1" presStyleCnt="3" custLinFactNeighborX="80" custLinFactNeighborY="-5496"/>
      <dgm:spPr/>
    </dgm:pt>
    <dgm:pt modelId="{9111059E-CED6-4AB6-9C23-E5D4F74A05B0}" type="pres">
      <dgm:prSet presAssocID="{46A956F5-CB92-4D3E-93DA-955FD30B894A}" presName="vert1" presStyleCnt="0"/>
      <dgm:spPr/>
    </dgm:pt>
    <dgm:pt modelId="{FE93875F-82FD-41E7-9B96-9E2586FBAEBF}" type="pres">
      <dgm:prSet presAssocID="{FB41095F-DAB4-44AE-A7E1-6D89383398BC}" presName="thickLine" presStyleLbl="alignNode1" presStyleIdx="2" presStyleCnt="3"/>
      <dgm:spPr/>
    </dgm:pt>
    <dgm:pt modelId="{4E20D4A9-5165-4049-8211-73C5556D997E}" type="pres">
      <dgm:prSet presAssocID="{FB41095F-DAB4-44AE-A7E1-6D89383398BC}" presName="horz1" presStyleCnt="0"/>
      <dgm:spPr/>
    </dgm:pt>
    <dgm:pt modelId="{7981453B-8467-42C5-B277-08C8D55FC6EB}" type="pres">
      <dgm:prSet presAssocID="{FB41095F-DAB4-44AE-A7E1-6D89383398BC}" presName="tx1" presStyleLbl="revTx" presStyleIdx="2" presStyleCnt="3"/>
      <dgm:spPr/>
    </dgm:pt>
    <dgm:pt modelId="{976ED53D-E9C6-4C0A-B85E-FB1EB28724A4}" type="pres">
      <dgm:prSet presAssocID="{FB41095F-DAB4-44AE-A7E1-6D89383398BC}" presName="vert1" presStyleCnt="0"/>
      <dgm:spPr/>
    </dgm:pt>
  </dgm:ptLst>
  <dgm:cxnLst>
    <dgm:cxn modelId="{5640F11D-08CE-492B-927B-4922CDEC59A2}" srcId="{AEDC1FEE-3568-4C30-B1DA-C5AB7B03AF81}" destId="{FB41095F-DAB4-44AE-A7E1-6D89383398BC}" srcOrd="2" destOrd="0" parTransId="{237E9C75-8511-4CF0-8582-CE2473480A72}" sibTransId="{EC5DF72F-20C4-401C-8BBF-94B387B7257C}"/>
    <dgm:cxn modelId="{FF327E2B-452D-4ECB-82C0-F488DEC6F304}" type="presOf" srcId="{AEDC1FEE-3568-4C30-B1DA-C5AB7B03AF81}" destId="{23A27E8F-A5A2-4CDE-AC94-3AB26FCC8CD3}" srcOrd="0" destOrd="0" presId="urn:microsoft.com/office/officeart/2008/layout/LinedList"/>
    <dgm:cxn modelId="{07CD3446-201E-499A-8CEA-0FC005A07B55}" type="presOf" srcId="{46A956F5-CB92-4D3E-93DA-955FD30B894A}" destId="{F77B10D6-1753-46A8-982A-55BC57E8DF2A}" srcOrd="0" destOrd="0" presId="urn:microsoft.com/office/officeart/2008/layout/LinedList"/>
    <dgm:cxn modelId="{001E476F-6073-4403-AB86-B471141B0B8C}" srcId="{AEDC1FEE-3568-4C30-B1DA-C5AB7B03AF81}" destId="{46A956F5-CB92-4D3E-93DA-955FD30B894A}" srcOrd="1" destOrd="0" parTransId="{C3B2DA38-2FA0-4F68-944A-F0C736091CCD}" sibTransId="{5CCFC223-067E-4E55-90B4-9B9035ABB8EA}"/>
    <dgm:cxn modelId="{1FE96AB4-8FE7-44C9-852E-4D63969268F9}" type="presOf" srcId="{96C7682A-195B-43BF-B23E-470F6CCF9707}" destId="{7709CCD4-B03D-4F58-B44E-73B90033E3B5}" srcOrd="0" destOrd="0" presId="urn:microsoft.com/office/officeart/2008/layout/LinedList"/>
    <dgm:cxn modelId="{EE26FDB8-F904-45FC-824C-D6663D5FA693}" srcId="{AEDC1FEE-3568-4C30-B1DA-C5AB7B03AF81}" destId="{96C7682A-195B-43BF-B23E-470F6CCF9707}" srcOrd="0" destOrd="0" parTransId="{3EFD2CEC-6FDF-4EF6-8846-AD6919B4317B}" sibTransId="{37319C78-7B38-4406-9A48-F04693200E7A}"/>
    <dgm:cxn modelId="{B90208FB-03D8-4E14-BABD-BE34268D22D9}" type="presOf" srcId="{FB41095F-DAB4-44AE-A7E1-6D89383398BC}" destId="{7981453B-8467-42C5-B277-08C8D55FC6EB}" srcOrd="0" destOrd="0" presId="urn:microsoft.com/office/officeart/2008/layout/LinedList"/>
    <dgm:cxn modelId="{52B49456-C00C-4A49-B6C2-35303E708AC2}" type="presParOf" srcId="{23A27E8F-A5A2-4CDE-AC94-3AB26FCC8CD3}" destId="{4466C9EB-66E4-4854-B6E2-3F789B9C380D}" srcOrd="0" destOrd="0" presId="urn:microsoft.com/office/officeart/2008/layout/LinedList"/>
    <dgm:cxn modelId="{2E4C8368-F2EB-415E-943E-5BB7D5D4DBA0}" type="presParOf" srcId="{23A27E8F-A5A2-4CDE-AC94-3AB26FCC8CD3}" destId="{F79CE80B-32C9-4C85-9BD4-B682EB053371}" srcOrd="1" destOrd="0" presId="urn:microsoft.com/office/officeart/2008/layout/LinedList"/>
    <dgm:cxn modelId="{81E238FD-8CCB-41DC-8E74-2CD1DE8F0317}" type="presParOf" srcId="{F79CE80B-32C9-4C85-9BD4-B682EB053371}" destId="{7709CCD4-B03D-4F58-B44E-73B90033E3B5}" srcOrd="0" destOrd="0" presId="urn:microsoft.com/office/officeart/2008/layout/LinedList"/>
    <dgm:cxn modelId="{77CCD972-2137-46A5-A02B-441C8B78E76E}" type="presParOf" srcId="{F79CE80B-32C9-4C85-9BD4-B682EB053371}" destId="{413E3BFF-186B-4517-B6BB-F85FC2238B9A}" srcOrd="1" destOrd="0" presId="urn:microsoft.com/office/officeart/2008/layout/LinedList"/>
    <dgm:cxn modelId="{4103DCA9-027C-4E3A-A6E4-C4489AB8B0F0}" type="presParOf" srcId="{23A27E8F-A5A2-4CDE-AC94-3AB26FCC8CD3}" destId="{DC4D196C-FB82-4637-837F-EE07DF766267}" srcOrd="2" destOrd="0" presId="urn:microsoft.com/office/officeart/2008/layout/LinedList"/>
    <dgm:cxn modelId="{D6363968-110A-4149-BAE7-BDB37A071784}" type="presParOf" srcId="{23A27E8F-A5A2-4CDE-AC94-3AB26FCC8CD3}" destId="{419BE738-43C1-47BE-8B20-CA693F9DD3AB}" srcOrd="3" destOrd="0" presId="urn:microsoft.com/office/officeart/2008/layout/LinedList"/>
    <dgm:cxn modelId="{B67A501C-9AB5-42AE-88F6-3C31756EA16E}" type="presParOf" srcId="{419BE738-43C1-47BE-8B20-CA693F9DD3AB}" destId="{F77B10D6-1753-46A8-982A-55BC57E8DF2A}" srcOrd="0" destOrd="0" presId="urn:microsoft.com/office/officeart/2008/layout/LinedList"/>
    <dgm:cxn modelId="{4BD95185-A5B7-43F1-80FC-9EAC8F921E1F}" type="presParOf" srcId="{419BE738-43C1-47BE-8B20-CA693F9DD3AB}" destId="{9111059E-CED6-4AB6-9C23-E5D4F74A05B0}" srcOrd="1" destOrd="0" presId="urn:microsoft.com/office/officeart/2008/layout/LinedList"/>
    <dgm:cxn modelId="{95F36255-DF08-4E06-A6DE-17E73BCA4AB6}" type="presParOf" srcId="{23A27E8F-A5A2-4CDE-AC94-3AB26FCC8CD3}" destId="{FE93875F-82FD-41E7-9B96-9E2586FBAEBF}" srcOrd="4" destOrd="0" presId="urn:microsoft.com/office/officeart/2008/layout/LinedList"/>
    <dgm:cxn modelId="{7313DFF7-A1AC-45F2-B353-B0F319E97CA2}" type="presParOf" srcId="{23A27E8F-A5A2-4CDE-AC94-3AB26FCC8CD3}" destId="{4E20D4A9-5165-4049-8211-73C5556D997E}" srcOrd="5" destOrd="0" presId="urn:microsoft.com/office/officeart/2008/layout/LinedList"/>
    <dgm:cxn modelId="{40F66D9A-8752-44C5-8ED9-B77F86B8D5BF}" type="presParOf" srcId="{4E20D4A9-5165-4049-8211-73C5556D997E}" destId="{7981453B-8467-42C5-B277-08C8D55FC6EB}" srcOrd="0" destOrd="0" presId="urn:microsoft.com/office/officeart/2008/layout/LinedList"/>
    <dgm:cxn modelId="{D0A5AD65-A34F-4D06-93EC-899AD383FDDA}" type="presParOf" srcId="{4E20D4A9-5165-4049-8211-73C5556D997E}" destId="{976ED53D-E9C6-4C0A-B85E-FB1EB28724A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E75FFF-5D27-46CD-A1E6-9B1893FD0207}" type="doc">
      <dgm:prSet loTypeId="urn:microsoft.com/office/officeart/2008/layout/PictureStrip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8D1E3A7-F23B-46D3-84D0-D570E0D0BD08}">
      <dgm:prSet/>
      <dgm:spPr/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Когнитивный компонент </a:t>
          </a:r>
        </a:p>
        <a:p>
          <a:r>
            <a:rPr lang="ru-RU" dirty="0"/>
            <a:t>полнота и адекватность представлений, познавательная активность, </a:t>
          </a:r>
        </a:p>
        <a:p>
          <a:r>
            <a:rPr lang="ru-RU" dirty="0"/>
            <a:t>понимание сущности и значимости ценности, наличие готовности к поиску, получению, обработке и применению информации. </a:t>
          </a:r>
        </a:p>
      </dgm:t>
    </dgm:pt>
    <dgm:pt modelId="{E703B215-2173-4790-9AC0-14B1B18A8947}" type="parTrans" cxnId="{8E452145-C028-43A6-81AD-8E4FBB5E3760}">
      <dgm:prSet/>
      <dgm:spPr/>
      <dgm:t>
        <a:bodyPr/>
        <a:lstStyle/>
        <a:p>
          <a:endParaRPr lang="ru-RU"/>
        </a:p>
      </dgm:t>
    </dgm:pt>
    <dgm:pt modelId="{ECD0BDD3-B358-43E4-9235-610032E9FEDA}" type="sibTrans" cxnId="{8E452145-C028-43A6-81AD-8E4FBB5E3760}">
      <dgm:prSet/>
      <dgm:spPr/>
      <dgm:t>
        <a:bodyPr/>
        <a:lstStyle/>
        <a:p>
          <a:endParaRPr lang="ru-RU"/>
        </a:p>
      </dgm:t>
    </dgm:pt>
    <dgm:pt modelId="{3749F5DD-9915-404B-8030-8E4531BB1A5A}">
      <dgm:prSet/>
      <dgm:spPr/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Эмоционально-оценочный компонент - </a:t>
          </a:r>
          <a:r>
            <a:rPr lang="ru-RU" dirty="0"/>
            <a:t>потребности и мотивы, предопределяющие психологическую готовность к деятельности, способность личности к анализу собственного поведения, к объективной самооценке</a:t>
          </a:r>
        </a:p>
      </dgm:t>
    </dgm:pt>
    <dgm:pt modelId="{2634C653-C33C-42FC-B2E0-DEDDF6062DC2}" type="parTrans" cxnId="{A540BCA7-9444-4783-AD69-837E1AC1A74B}">
      <dgm:prSet/>
      <dgm:spPr/>
      <dgm:t>
        <a:bodyPr/>
        <a:lstStyle/>
        <a:p>
          <a:endParaRPr lang="ru-RU"/>
        </a:p>
      </dgm:t>
    </dgm:pt>
    <dgm:pt modelId="{AD9C97F5-32DC-40FB-B137-9F46360280A1}" type="sibTrans" cxnId="{A540BCA7-9444-4783-AD69-837E1AC1A74B}">
      <dgm:prSet/>
      <dgm:spPr/>
      <dgm:t>
        <a:bodyPr/>
        <a:lstStyle/>
        <a:p>
          <a:endParaRPr lang="ru-RU"/>
        </a:p>
      </dgm:t>
    </dgm:pt>
    <dgm:pt modelId="{AE62FF73-059D-4964-B45B-E1F2BD5BAA89}">
      <dgm:prSet/>
      <dgm:spPr/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Мотивационно-поведенческий компонент </a:t>
          </a:r>
          <a:r>
            <a:rPr lang="ru-RU" dirty="0"/>
            <a:t>мотивация поведения, социальный опыт проявления отношения в поведении, конкретные действия, выражающие отношение к ценности.</a:t>
          </a:r>
        </a:p>
      </dgm:t>
    </dgm:pt>
    <dgm:pt modelId="{9630AC5D-5888-4FFB-B3D0-D13AD87C26DA}" type="parTrans" cxnId="{522767CA-5EAC-4913-8DE2-3432B7DCD1EC}">
      <dgm:prSet/>
      <dgm:spPr/>
      <dgm:t>
        <a:bodyPr/>
        <a:lstStyle/>
        <a:p>
          <a:endParaRPr lang="ru-RU"/>
        </a:p>
      </dgm:t>
    </dgm:pt>
    <dgm:pt modelId="{A2C5CB84-871C-4D58-92AA-A2F0192D1668}" type="sibTrans" cxnId="{522767CA-5EAC-4913-8DE2-3432B7DCD1EC}">
      <dgm:prSet/>
      <dgm:spPr/>
      <dgm:t>
        <a:bodyPr/>
        <a:lstStyle/>
        <a:p>
          <a:endParaRPr lang="ru-RU"/>
        </a:p>
      </dgm:t>
    </dgm:pt>
    <dgm:pt modelId="{18D29B73-996C-45B4-9A01-72CDA744AEC6}" type="pres">
      <dgm:prSet presAssocID="{25E75FFF-5D27-46CD-A1E6-9B1893FD0207}" presName="Name0" presStyleCnt="0">
        <dgm:presLayoutVars>
          <dgm:dir/>
          <dgm:resizeHandles val="exact"/>
        </dgm:presLayoutVars>
      </dgm:prSet>
      <dgm:spPr/>
    </dgm:pt>
    <dgm:pt modelId="{2152FE57-50E5-407E-A7C2-77DF774DB42E}" type="pres">
      <dgm:prSet presAssocID="{78D1E3A7-F23B-46D3-84D0-D570E0D0BD08}" presName="composite" presStyleCnt="0"/>
      <dgm:spPr/>
    </dgm:pt>
    <dgm:pt modelId="{5776F5D0-7FD3-4B0B-928A-77B7B6A929CC}" type="pres">
      <dgm:prSet presAssocID="{78D1E3A7-F23B-46D3-84D0-D570E0D0BD08}" presName="rect1" presStyleLbl="trAlignAcc1" presStyleIdx="0" presStyleCnt="3">
        <dgm:presLayoutVars>
          <dgm:bulletEnabled val="1"/>
        </dgm:presLayoutVars>
      </dgm:prSet>
      <dgm:spPr/>
    </dgm:pt>
    <dgm:pt modelId="{F0D74FBE-695C-4697-8EAC-33165C8DC5C4}" type="pres">
      <dgm:prSet presAssocID="{78D1E3A7-F23B-46D3-84D0-D570E0D0BD08}" presName="rect2" presStyleLbl="fgImgPlace1" presStyleIdx="0" presStyleCnt="3"/>
      <dgm:spPr/>
    </dgm:pt>
    <dgm:pt modelId="{554048C9-57AC-404F-A4B6-E064120806B4}" type="pres">
      <dgm:prSet presAssocID="{ECD0BDD3-B358-43E4-9235-610032E9FEDA}" presName="sibTrans" presStyleCnt="0"/>
      <dgm:spPr/>
    </dgm:pt>
    <dgm:pt modelId="{7C767DD8-AFDE-4954-853C-196A70D1DB8A}" type="pres">
      <dgm:prSet presAssocID="{3749F5DD-9915-404B-8030-8E4531BB1A5A}" presName="composite" presStyleCnt="0"/>
      <dgm:spPr/>
    </dgm:pt>
    <dgm:pt modelId="{BE7306D0-27D1-4426-8EF1-F06B7C770CEF}" type="pres">
      <dgm:prSet presAssocID="{3749F5DD-9915-404B-8030-8E4531BB1A5A}" presName="rect1" presStyleLbl="trAlignAcc1" presStyleIdx="1" presStyleCnt="3">
        <dgm:presLayoutVars>
          <dgm:bulletEnabled val="1"/>
        </dgm:presLayoutVars>
      </dgm:prSet>
      <dgm:spPr/>
    </dgm:pt>
    <dgm:pt modelId="{FA0BE812-436C-478B-B83C-78405B845FB9}" type="pres">
      <dgm:prSet presAssocID="{3749F5DD-9915-404B-8030-8E4531BB1A5A}" presName="rect2" presStyleLbl="fgImgPlace1" presStyleIdx="1" presStyleCnt="3"/>
      <dgm:spPr/>
    </dgm:pt>
    <dgm:pt modelId="{BFB905A3-5F9B-48E8-8881-67297E60E917}" type="pres">
      <dgm:prSet presAssocID="{AD9C97F5-32DC-40FB-B137-9F46360280A1}" presName="sibTrans" presStyleCnt="0"/>
      <dgm:spPr/>
    </dgm:pt>
    <dgm:pt modelId="{145C855E-D708-487C-AB42-2C56D6E60E6C}" type="pres">
      <dgm:prSet presAssocID="{AE62FF73-059D-4964-B45B-E1F2BD5BAA89}" presName="composite" presStyleCnt="0"/>
      <dgm:spPr/>
    </dgm:pt>
    <dgm:pt modelId="{4A5C9902-8870-4790-A445-1D0EECFE6C0D}" type="pres">
      <dgm:prSet presAssocID="{AE62FF73-059D-4964-B45B-E1F2BD5BAA89}" presName="rect1" presStyleLbl="trAlignAcc1" presStyleIdx="2" presStyleCnt="3">
        <dgm:presLayoutVars>
          <dgm:bulletEnabled val="1"/>
        </dgm:presLayoutVars>
      </dgm:prSet>
      <dgm:spPr/>
    </dgm:pt>
    <dgm:pt modelId="{5989206B-7476-40A6-A0B3-E6278F22F46F}" type="pres">
      <dgm:prSet presAssocID="{AE62FF73-059D-4964-B45B-E1F2BD5BAA89}" presName="rect2" presStyleLbl="fgImgPlace1" presStyleIdx="2" presStyleCnt="3"/>
      <dgm:spPr/>
    </dgm:pt>
  </dgm:ptLst>
  <dgm:cxnLst>
    <dgm:cxn modelId="{8E452145-C028-43A6-81AD-8E4FBB5E3760}" srcId="{25E75FFF-5D27-46CD-A1E6-9B1893FD0207}" destId="{78D1E3A7-F23B-46D3-84D0-D570E0D0BD08}" srcOrd="0" destOrd="0" parTransId="{E703B215-2173-4790-9AC0-14B1B18A8947}" sibTransId="{ECD0BDD3-B358-43E4-9235-610032E9FEDA}"/>
    <dgm:cxn modelId="{4CE42F68-1115-4CC8-8E46-D346C500524A}" type="presOf" srcId="{3749F5DD-9915-404B-8030-8E4531BB1A5A}" destId="{BE7306D0-27D1-4426-8EF1-F06B7C770CEF}" srcOrd="0" destOrd="0" presId="urn:microsoft.com/office/officeart/2008/layout/PictureStrips"/>
    <dgm:cxn modelId="{0CEC656B-6024-4634-835A-DA9A965EE28E}" type="presOf" srcId="{AE62FF73-059D-4964-B45B-E1F2BD5BAA89}" destId="{4A5C9902-8870-4790-A445-1D0EECFE6C0D}" srcOrd="0" destOrd="0" presId="urn:microsoft.com/office/officeart/2008/layout/PictureStrips"/>
    <dgm:cxn modelId="{A540BCA7-9444-4783-AD69-837E1AC1A74B}" srcId="{25E75FFF-5D27-46CD-A1E6-9B1893FD0207}" destId="{3749F5DD-9915-404B-8030-8E4531BB1A5A}" srcOrd="1" destOrd="0" parTransId="{2634C653-C33C-42FC-B2E0-DEDDF6062DC2}" sibTransId="{AD9C97F5-32DC-40FB-B137-9F46360280A1}"/>
    <dgm:cxn modelId="{01C3DDB7-6B09-4182-A702-3CC6D5B2ED0D}" type="presOf" srcId="{25E75FFF-5D27-46CD-A1E6-9B1893FD0207}" destId="{18D29B73-996C-45B4-9A01-72CDA744AEC6}" srcOrd="0" destOrd="0" presId="urn:microsoft.com/office/officeart/2008/layout/PictureStrips"/>
    <dgm:cxn modelId="{522767CA-5EAC-4913-8DE2-3432B7DCD1EC}" srcId="{25E75FFF-5D27-46CD-A1E6-9B1893FD0207}" destId="{AE62FF73-059D-4964-B45B-E1F2BD5BAA89}" srcOrd="2" destOrd="0" parTransId="{9630AC5D-5888-4FFB-B3D0-D13AD87C26DA}" sibTransId="{A2C5CB84-871C-4D58-92AA-A2F0192D1668}"/>
    <dgm:cxn modelId="{93CEBBCB-4857-41DA-9579-1619781C01E0}" type="presOf" srcId="{78D1E3A7-F23B-46D3-84D0-D570E0D0BD08}" destId="{5776F5D0-7FD3-4B0B-928A-77B7B6A929CC}" srcOrd="0" destOrd="0" presId="urn:microsoft.com/office/officeart/2008/layout/PictureStrips"/>
    <dgm:cxn modelId="{51E1E459-AB79-4E60-985F-0998FBAAC0F9}" type="presParOf" srcId="{18D29B73-996C-45B4-9A01-72CDA744AEC6}" destId="{2152FE57-50E5-407E-A7C2-77DF774DB42E}" srcOrd="0" destOrd="0" presId="urn:microsoft.com/office/officeart/2008/layout/PictureStrips"/>
    <dgm:cxn modelId="{F19322CF-D565-4ADE-888F-00AF427CE049}" type="presParOf" srcId="{2152FE57-50E5-407E-A7C2-77DF774DB42E}" destId="{5776F5D0-7FD3-4B0B-928A-77B7B6A929CC}" srcOrd="0" destOrd="0" presId="urn:microsoft.com/office/officeart/2008/layout/PictureStrips"/>
    <dgm:cxn modelId="{AED93AA0-E06A-40D7-9C04-CAE9B7710BD2}" type="presParOf" srcId="{2152FE57-50E5-407E-A7C2-77DF774DB42E}" destId="{F0D74FBE-695C-4697-8EAC-33165C8DC5C4}" srcOrd="1" destOrd="0" presId="urn:microsoft.com/office/officeart/2008/layout/PictureStrips"/>
    <dgm:cxn modelId="{53B611FF-7B82-48FF-903F-873FF740CE00}" type="presParOf" srcId="{18D29B73-996C-45B4-9A01-72CDA744AEC6}" destId="{554048C9-57AC-404F-A4B6-E064120806B4}" srcOrd="1" destOrd="0" presId="urn:microsoft.com/office/officeart/2008/layout/PictureStrips"/>
    <dgm:cxn modelId="{E30C6F6E-0827-4A78-8969-CC13D83FFB97}" type="presParOf" srcId="{18D29B73-996C-45B4-9A01-72CDA744AEC6}" destId="{7C767DD8-AFDE-4954-853C-196A70D1DB8A}" srcOrd="2" destOrd="0" presId="urn:microsoft.com/office/officeart/2008/layout/PictureStrips"/>
    <dgm:cxn modelId="{09D491B4-AA32-4BE4-AE62-74114CDFB1D5}" type="presParOf" srcId="{7C767DD8-AFDE-4954-853C-196A70D1DB8A}" destId="{BE7306D0-27D1-4426-8EF1-F06B7C770CEF}" srcOrd="0" destOrd="0" presId="urn:microsoft.com/office/officeart/2008/layout/PictureStrips"/>
    <dgm:cxn modelId="{8A076550-0505-4909-8716-596460D0DD81}" type="presParOf" srcId="{7C767DD8-AFDE-4954-853C-196A70D1DB8A}" destId="{FA0BE812-436C-478B-B83C-78405B845FB9}" srcOrd="1" destOrd="0" presId="urn:microsoft.com/office/officeart/2008/layout/PictureStrips"/>
    <dgm:cxn modelId="{6907766D-A07A-4A67-9748-7E579E5BB9B6}" type="presParOf" srcId="{18D29B73-996C-45B4-9A01-72CDA744AEC6}" destId="{BFB905A3-5F9B-48E8-8881-67297E60E917}" srcOrd="3" destOrd="0" presId="urn:microsoft.com/office/officeart/2008/layout/PictureStrips"/>
    <dgm:cxn modelId="{C23C095E-A781-421F-AD83-24DF1225B4A0}" type="presParOf" srcId="{18D29B73-996C-45B4-9A01-72CDA744AEC6}" destId="{145C855E-D708-487C-AB42-2C56D6E60E6C}" srcOrd="4" destOrd="0" presId="urn:microsoft.com/office/officeart/2008/layout/PictureStrips"/>
    <dgm:cxn modelId="{237EF839-D7E0-4967-9DF7-AFF41A37C233}" type="presParOf" srcId="{145C855E-D708-487C-AB42-2C56D6E60E6C}" destId="{4A5C9902-8870-4790-A445-1D0EECFE6C0D}" srcOrd="0" destOrd="0" presId="urn:microsoft.com/office/officeart/2008/layout/PictureStrips"/>
    <dgm:cxn modelId="{8A2ED994-F945-4C53-B7D0-D0CE71B23639}" type="presParOf" srcId="{145C855E-D708-487C-AB42-2C56D6E60E6C}" destId="{5989206B-7476-40A6-A0B3-E6278F22F46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1EC380-C2A2-4F6F-86E6-937CEAD66E2C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51B4F5D-BAA9-469B-B0E1-26DCD8133E63}">
      <dgm:prSet phldrT="[Текст]" custT="1"/>
      <dgm:spPr>
        <a:xfrm>
          <a:off x="54616" y="324237"/>
          <a:ext cx="2802463" cy="838498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ru-RU" sz="1600" b="1" dirty="0">
              <a:latin typeface="Calibri" panose="020F0502020204030204"/>
              <a:ea typeface="+mn-ea"/>
              <a:cs typeface="+mn-cs"/>
            </a:rPr>
            <a:t>ситуации актуализации имеющегося социального опыта</a:t>
          </a:r>
        </a:p>
      </dgm:t>
    </dgm:pt>
    <dgm:pt modelId="{4BC30AFA-684F-4E1D-83E7-016D8293BB8E}" type="parTrans" cxnId="{6EB9E5E7-DA48-4821-A566-74032BEF6718}">
      <dgm:prSet/>
      <dgm:spPr/>
      <dgm:t>
        <a:bodyPr/>
        <a:lstStyle/>
        <a:p>
          <a:endParaRPr lang="ru-RU"/>
        </a:p>
      </dgm:t>
    </dgm:pt>
    <dgm:pt modelId="{395F44E7-C64E-4A4C-954D-D235BAADF545}" type="sibTrans" cxnId="{6EB9E5E7-DA48-4821-A566-74032BEF6718}">
      <dgm:prSet/>
      <dgm:spPr/>
      <dgm:t>
        <a:bodyPr/>
        <a:lstStyle/>
        <a:p>
          <a:endParaRPr lang="ru-RU"/>
        </a:p>
      </dgm:t>
    </dgm:pt>
    <dgm:pt modelId="{9D809FF3-F956-4E91-A8AB-279DC96E62F0}">
      <dgm:prSet phldrT="[Текст]"/>
      <dgm:spPr>
        <a:xfrm>
          <a:off x="3147066" y="324614"/>
          <a:ext cx="2255176" cy="743944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ru-RU" b="1">
              <a:latin typeface="Calibri" panose="020F0502020204030204"/>
              <a:ea typeface="+mn-ea"/>
              <a:cs typeface="+mn-cs"/>
            </a:rPr>
            <a:t>ситуации обогащения социального опыта</a:t>
          </a:r>
        </a:p>
      </dgm:t>
    </dgm:pt>
    <dgm:pt modelId="{18DB45E4-D87B-4482-9A8E-562FB6D55CA3}" type="sibTrans" cxnId="{45F9972D-D036-423A-A493-EB41EEBF6FE0}">
      <dgm:prSet/>
      <dgm:spPr/>
      <dgm:t>
        <a:bodyPr/>
        <a:lstStyle/>
        <a:p>
          <a:endParaRPr lang="ru-RU"/>
        </a:p>
      </dgm:t>
    </dgm:pt>
    <dgm:pt modelId="{041703C4-B9AD-463B-80E0-F52024280397}" type="parTrans" cxnId="{45F9972D-D036-423A-A493-EB41EEBF6FE0}">
      <dgm:prSet/>
      <dgm:spPr/>
      <dgm:t>
        <a:bodyPr/>
        <a:lstStyle/>
        <a:p>
          <a:endParaRPr lang="ru-RU"/>
        </a:p>
      </dgm:t>
    </dgm:pt>
    <dgm:pt modelId="{FD973D54-2FA6-44E0-8720-CA2D58DD12DF}">
      <dgm:prSet custT="1"/>
      <dgm:spPr>
        <a:xfrm>
          <a:off x="562904" y="1334208"/>
          <a:ext cx="2534240" cy="806291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ru-RU" sz="1050">
              <a:latin typeface="Calibri" panose="020F0502020204030204"/>
              <a:ea typeface="+mn-ea"/>
              <a:cs typeface="+mn-cs"/>
            </a:rPr>
            <a:t>актуализации одного из компонентов отношения (когнитивного, эмоционально-оценочного или мотивационно-поведенческого) </a:t>
          </a:r>
        </a:p>
      </dgm:t>
    </dgm:pt>
    <dgm:pt modelId="{7DBCE2D4-991B-46EA-94B0-29169E3DE316}" type="parTrans" cxnId="{0EA185C7-68DA-4F67-8827-758997BC7C3B}">
      <dgm:prSet/>
      <dgm:spPr>
        <a:xfrm>
          <a:off x="334862" y="1162736"/>
          <a:ext cx="228041" cy="574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4617"/>
              </a:lnTo>
              <a:lnTo>
                <a:pt x="228041" y="57461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5B84E6AE-0879-4D99-AEE3-F89D25775165}" type="sibTrans" cxnId="{0EA185C7-68DA-4F67-8827-758997BC7C3B}">
      <dgm:prSet/>
      <dgm:spPr/>
      <dgm:t>
        <a:bodyPr/>
        <a:lstStyle/>
        <a:p>
          <a:endParaRPr lang="ru-RU"/>
        </a:p>
      </dgm:t>
    </dgm:pt>
    <dgm:pt modelId="{5CC8E979-F794-4CE7-8DE7-0E86D23CAEBF}">
      <dgm:prSet/>
      <dgm:spPr>
        <a:xfrm>
          <a:off x="3598102" y="1239653"/>
          <a:ext cx="2139083" cy="632643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ru-RU">
              <a:latin typeface="Calibri" panose="020F0502020204030204"/>
              <a:ea typeface="+mn-ea"/>
              <a:cs typeface="+mn-cs"/>
            </a:rPr>
            <a:t>ситуации дополнения социальных представлений о ценности</a:t>
          </a:r>
        </a:p>
      </dgm:t>
    </dgm:pt>
    <dgm:pt modelId="{68749F17-6D95-4632-AF3D-89A0122BFFC0}" type="parTrans" cxnId="{25610EA1-5BF5-45C8-A104-8C2322A92208}">
      <dgm:prSet/>
      <dgm:spPr>
        <a:xfrm>
          <a:off x="3372584" y="1068558"/>
          <a:ext cx="225517" cy="487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417"/>
              </a:lnTo>
              <a:lnTo>
                <a:pt x="225517" y="48741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04049653-0358-4F23-ADE7-D791C6AA6BD7}" type="sibTrans" cxnId="{25610EA1-5BF5-45C8-A104-8C2322A92208}">
      <dgm:prSet/>
      <dgm:spPr/>
      <dgm:t>
        <a:bodyPr/>
        <a:lstStyle/>
        <a:p>
          <a:endParaRPr lang="ru-RU"/>
        </a:p>
      </dgm:t>
    </dgm:pt>
    <dgm:pt modelId="{47059435-E330-4335-9A5C-D7529CFD728F}">
      <dgm:prSet/>
      <dgm:spPr>
        <a:xfrm>
          <a:off x="3598102" y="2043392"/>
          <a:ext cx="2136379" cy="548299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ru-RU">
              <a:latin typeface="Calibri" panose="020F0502020204030204"/>
              <a:ea typeface="+mn-ea"/>
              <a:cs typeface="+mn-cs"/>
            </a:rPr>
            <a:t>ситуации социального взаимодействия на основе ценностей</a:t>
          </a:r>
        </a:p>
      </dgm:t>
    </dgm:pt>
    <dgm:pt modelId="{63AC7C86-1BD8-44E8-BCBA-D612FB094B79}" type="parTrans" cxnId="{6C471FD9-8357-40CA-82CA-F774A804F846}">
      <dgm:prSet/>
      <dgm:spPr>
        <a:xfrm>
          <a:off x="3372584" y="1068558"/>
          <a:ext cx="225517" cy="1248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984"/>
              </a:lnTo>
              <a:lnTo>
                <a:pt x="225517" y="124898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4F0235FA-5BB2-4DDE-8225-A3D4D9332C70}" type="sibTrans" cxnId="{6C471FD9-8357-40CA-82CA-F774A804F846}">
      <dgm:prSet/>
      <dgm:spPr/>
      <dgm:t>
        <a:bodyPr/>
        <a:lstStyle/>
        <a:p>
          <a:endParaRPr lang="ru-RU"/>
        </a:p>
      </dgm:t>
    </dgm:pt>
    <dgm:pt modelId="{1593983A-30F3-4761-A05B-AABEC1FBDB1C}">
      <dgm:prSet/>
      <dgm:spPr>
        <a:xfrm>
          <a:off x="3630711" y="2762787"/>
          <a:ext cx="2185873" cy="521615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ru-RU">
              <a:latin typeface="Calibri" panose="020F0502020204030204"/>
              <a:ea typeface="+mn-ea"/>
              <a:cs typeface="+mn-cs"/>
            </a:rPr>
            <a:t>ситуации ценностного выбора </a:t>
          </a:r>
        </a:p>
      </dgm:t>
    </dgm:pt>
    <dgm:pt modelId="{6F6E209B-0303-4A0C-A290-05F9157B6695}" type="parTrans" cxnId="{50407E2A-F477-46BB-9762-403FF124E081}">
      <dgm:prSet/>
      <dgm:spPr>
        <a:xfrm>
          <a:off x="3372584" y="1068558"/>
          <a:ext cx="258127" cy="1955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5037"/>
              </a:lnTo>
              <a:lnTo>
                <a:pt x="258127" y="195503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5738AF88-6E18-4084-A496-D42225E3D103}" type="sibTrans" cxnId="{50407E2A-F477-46BB-9762-403FF124E081}">
      <dgm:prSet/>
      <dgm:spPr/>
      <dgm:t>
        <a:bodyPr/>
        <a:lstStyle/>
        <a:p>
          <a:endParaRPr lang="ru-RU"/>
        </a:p>
      </dgm:t>
    </dgm:pt>
    <dgm:pt modelId="{4EBA8FCB-B183-467E-8F24-7B9052897BAC}">
      <dgm:prSet/>
      <dgm:spPr>
        <a:xfrm>
          <a:off x="3598102" y="3455499"/>
          <a:ext cx="2546920" cy="548046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ru-RU" dirty="0">
              <a:latin typeface="Calibri" panose="020F0502020204030204"/>
              <a:ea typeface="+mn-ea"/>
              <a:cs typeface="+mn-cs"/>
            </a:rPr>
            <a:t>ситуации осознания собственного ценностного отношения, отстаивания позиции </a:t>
          </a:r>
          <a:r>
            <a:rPr lang="ru-RU" dirty="0" err="1">
              <a:latin typeface="Calibri" panose="020F0502020204030204"/>
              <a:ea typeface="+mn-ea"/>
              <a:cs typeface="+mn-cs"/>
            </a:rPr>
            <a:t>субъктности</a:t>
          </a:r>
          <a:endParaRPr lang="ru-RU" dirty="0">
            <a:latin typeface="Calibri" panose="020F0502020204030204"/>
            <a:ea typeface="+mn-ea"/>
            <a:cs typeface="+mn-cs"/>
          </a:endParaRPr>
        </a:p>
      </dgm:t>
    </dgm:pt>
    <dgm:pt modelId="{4BEEA772-7102-432A-831A-A5BE8C423191}" type="parTrans" cxnId="{262E7A48-4FB1-45B4-97A8-C8E7DD84BA52}">
      <dgm:prSet/>
      <dgm:spPr>
        <a:xfrm>
          <a:off x="3372584" y="1068558"/>
          <a:ext cx="225517" cy="2660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0964"/>
              </a:lnTo>
              <a:lnTo>
                <a:pt x="225517" y="266096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14779C3A-4C0F-4085-9556-A0778E63BF21}" type="sibTrans" cxnId="{262E7A48-4FB1-45B4-97A8-C8E7DD84BA52}">
      <dgm:prSet/>
      <dgm:spPr/>
      <dgm:t>
        <a:bodyPr/>
        <a:lstStyle/>
        <a:p>
          <a:endParaRPr lang="ru-RU"/>
        </a:p>
      </dgm:t>
    </dgm:pt>
    <dgm:pt modelId="{2C7C9901-0178-408A-85D1-0AE3EE11D9E1}">
      <dgm:prSet custT="1"/>
      <dgm:spPr>
        <a:xfrm>
          <a:off x="562904" y="2311595"/>
          <a:ext cx="2670482" cy="765714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ru-RU" sz="1100">
              <a:latin typeface="Calibri" panose="020F0502020204030204"/>
              <a:ea typeface="+mn-ea"/>
              <a:cs typeface="+mn-cs"/>
            </a:rPr>
            <a:t>смешанные ситуации (сочетающие актуализацию нескольких компонентов)</a:t>
          </a:r>
        </a:p>
      </dgm:t>
    </dgm:pt>
    <dgm:pt modelId="{CDA3818E-21B8-442F-803C-C2578618D21E}" type="sibTrans" cxnId="{5F4CF23D-8372-48DA-902F-79493575C353}">
      <dgm:prSet/>
      <dgm:spPr/>
      <dgm:t>
        <a:bodyPr/>
        <a:lstStyle/>
        <a:p>
          <a:endParaRPr lang="ru-RU"/>
        </a:p>
      </dgm:t>
    </dgm:pt>
    <dgm:pt modelId="{BAAB8F97-A6AB-4645-9327-4FB318FE2A5C}" type="parTrans" cxnId="{5F4CF23D-8372-48DA-902F-79493575C353}">
      <dgm:prSet/>
      <dgm:spPr>
        <a:xfrm>
          <a:off x="334862" y="1162736"/>
          <a:ext cx="228041" cy="1531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1716"/>
              </a:lnTo>
              <a:lnTo>
                <a:pt x="228041" y="1531716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BA3D6987-4454-4455-A60A-3A65C386AD40}" type="pres">
      <dgm:prSet presAssocID="{231EC380-C2A2-4F6F-86E6-937CEAD66E2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762419E-8EC7-40DF-8546-EA5D1F006FC6}" type="pres">
      <dgm:prSet presAssocID="{151B4F5D-BAA9-469B-B0E1-26DCD8133E63}" presName="root" presStyleCnt="0"/>
      <dgm:spPr/>
    </dgm:pt>
    <dgm:pt modelId="{86E9A2CC-99C6-4A44-BA93-0B2E7AA92BC5}" type="pres">
      <dgm:prSet presAssocID="{151B4F5D-BAA9-469B-B0E1-26DCD8133E63}" presName="rootComposite" presStyleCnt="0"/>
      <dgm:spPr/>
    </dgm:pt>
    <dgm:pt modelId="{99FFF7B0-F3BC-4050-8E6F-C39F85F3C7AD}" type="pres">
      <dgm:prSet presAssocID="{151B4F5D-BAA9-469B-B0E1-26DCD8133E63}" presName="rootText" presStyleLbl="node1" presStyleIdx="0" presStyleCnt="2" custScaleX="204744" custScaleY="122519" custLinFactNeighborX="3814" custLinFactNeighborY="-55"/>
      <dgm:spPr/>
    </dgm:pt>
    <dgm:pt modelId="{593348D5-B4A0-4A34-8095-43479958D29C}" type="pres">
      <dgm:prSet presAssocID="{151B4F5D-BAA9-469B-B0E1-26DCD8133E63}" presName="rootConnector" presStyleLbl="node1" presStyleIdx="0" presStyleCnt="2"/>
      <dgm:spPr/>
    </dgm:pt>
    <dgm:pt modelId="{E4BE8FFF-E193-4D40-957C-70FCFD4E4328}" type="pres">
      <dgm:prSet presAssocID="{151B4F5D-BAA9-469B-B0E1-26DCD8133E63}" presName="childShape" presStyleCnt="0"/>
      <dgm:spPr/>
    </dgm:pt>
    <dgm:pt modelId="{80F6BE99-9291-455A-847F-6010D3563EFC}" type="pres">
      <dgm:prSet presAssocID="{7DBCE2D4-991B-46EA-94B0-29169E3DE316}" presName="Name13" presStyleLbl="parChTrans1D2" presStyleIdx="0" presStyleCnt="6"/>
      <dgm:spPr/>
    </dgm:pt>
    <dgm:pt modelId="{5D0960EE-B5EB-494A-B783-5C1E2F7EE323}" type="pres">
      <dgm:prSet presAssocID="{FD973D54-2FA6-44E0-8720-CA2D58DD12DF}" presName="childText" presStyleLbl="bgAcc1" presStyleIdx="0" presStyleCnt="6" custScaleX="231435" custScaleY="117813">
        <dgm:presLayoutVars>
          <dgm:bulletEnabled val="1"/>
        </dgm:presLayoutVars>
      </dgm:prSet>
      <dgm:spPr/>
    </dgm:pt>
    <dgm:pt modelId="{EA71DF10-C27D-48A6-9FE0-A3ED185D90FA}" type="pres">
      <dgm:prSet presAssocID="{BAAB8F97-A6AB-4645-9327-4FB318FE2A5C}" presName="Name13" presStyleLbl="parChTrans1D2" presStyleIdx="1" presStyleCnt="6"/>
      <dgm:spPr/>
    </dgm:pt>
    <dgm:pt modelId="{7981EC2C-F9A9-476B-9A43-483089187ED1}" type="pres">
      <dgm:prSet presAssocID="{2C7C9901-0178-408A-85D1-0AE3EE11D9E1}" presName="childText" presStyleLbl="bgAcc1" presStyleIdx="1" presStyleCnt="6" custScaleX="243877" custScaleY="111884">
        <dgm:presLayoutVars>
          <dgm:bulletEnabled val="1"/>
        </dgm:presLayoutVars>
      </dgm:prSet>
      <dgm:spPr/>
    </dgm:pt>
    <dgm:pt modelId="{AA88C018-F17B-4AAC-AAED-78747060403A}" type="pres">
      <dgm:prSet presAssocID="{9D809FF3-F956-4E91-A8AB-279DC96E62F0}" presName="root" presStyleCnt="0"/>
      <dgm:spPr/>
    </dgm:pt>
    <dgm:pt modelId="{570D4FA1-A9B6-462A-9E6D-DF4090465190}" type="pres">
      <dgm:prSet presAssocID="{9D809FF3-F956-4E91-A8AB-279DC96E62F0}" presName="rootComposite" presStyleCnt="0"/>
      <dgm:spPr/>
    </dgm:pt>
    <dgm:pt modelId="{BA6CEC69-DBF1-47E3-99D0-06D74A217E2E}" type="pres">
      <dgm:prSet presAssocID="{9D809FF3-F956-4E91-A8AB-279DC96E62F0}" presName="rootText" presStyleLbl="node1" presStyleIdx="1" presStyleCnt="2" custScaleX="164760" custScaleY="108703"/>
      <dgm:spPr/>
    </dgm:pt>
    <dgm:pt modelId="{906D73DD-7E15-4902-84AF-017B3C635EAE}" type="pres">
      <dgm:prSet presAssocID="{9D809FF3-F956-4E91-A8AB-279DC96E62F0}" presName="rootConnector" presStyleLbl="node1" presStyleIdx="1" presStyleCnt="2"/>
      <dgm:spPr/>
    </dgm:pt>
    <dgm:pt modelId="{C50DA2F7-5310-4449-BD62-7FC3C550FE6D}" type="pres">
      <dgm:prSet presAssocID="{9D809FF3-F956-4E91-A8AB-279DC96E62F0}" presName="childShape" presStyleCnt="0"/>
      <dgm:spPr/>
    </dgm:pt>
    <dgm:pt modelId="{DCEF05DF-BD8E-43C4-BAA1-A8DE2DED9C12}" type="pres">
      <dgm:prSet presAssocID="{68749F17-6D95-4632-AF3D-89A0122BFFC0}" presName="Name13" presStyleLbl="parChTrans1D2" presStyleIdx="2" presStyleCnt="6"/>
      <dgm:spPr/>
    </dgm:pt>
    <dgm:pt modelId="{53B9D71A-0FC9-474D-A9AC-042A6A0EED0F}" type="pres">
      <dgm:prSet presAssocID="{5CC8E979-F794-4CE7-8DE7-0E86D23CAEBF}" presName="childText" presStyleLbl="bgAcc1" presStyleIdx="2" presStyleCnt="6" custScaleX="195348" custScaleY="92440">
        <dgm:presLayoutVars>
          <dgm:bulletEnabled val="1"/>
        </dgm:presLayoutVars>
      </dgm:prSet>
      <dgm:spPr/>
    </dgm:pt>
    <dgm:pt modelId="{C7BA6044-B84B-4A3C-8B43-3285C1D1CB84}" type="pres">
      <dgm:prSet presAssocID="{63AC7C86-1BD8-44E8-BCBA-D612FB094B79}" presName="Name13" presStyleLbl="parChTrans1D2" presStyleIdx="3" presStyleCnt="6"/>
      <dgm:spPr/>
    </dgm:pt>
    <dgm:pt modelId="{CDFB16E8-AC17-4BC2-8D0B-F79A6E4D205F}" type="pres">
      <dgm:prSet presAssocID="{47059435-E330-4335-9A5C-D7529CFD728F}" presName="childText" presStyleLbl="bgAcc1" presStyleIdx="3" presStyleCnt="6" custScaleX="195101" custScaleY="80116">
        <dgm:presLayoutVars>
          <dgm:bulletEnabled val="1"/>
        </dgm:presLayoutVars>
      </dgm:prSet>
      <dgm:spPr/>
    </dgm:pt>
    <dgm:pt modelId="{09F2C96C-3CE2-41EA-9E8F-3896C8F56857}" type="pres">
      <dgm:prSet presAssocID="{6F6E209B-0303-4A0C-A290-05F9157B6695}" presName="Name13" presStyleLbl="parChTrans1D2" presStyleIdx="4" presStyleCnt="6"/>
      <dgm:spPr/>
    </dgm:pt>
    <dgm:pt modelId="{8B9313E3-6D9C-4AD4-9918-E75EBFD073A2}" type="pres">
      <dgm:prSet presAssocID="{1593983A-30F3-4761-A05B-AABEC1FBDB1C}" presName="childText" presStyleLbl="bgAcc1" presStyleIdx="4" presStyleCnt="6" custScaleX="199621" custScaleY="76217" custLinFactNeighborX="2978">
        <dgm:presLayoutVars>
          <dgm:bulletEnabled val="1"/>
        </dgm:presLayoutVars>
      </dgm:prSet>
      <dgm:spPr/>
    </dgm:pt>
    <dgm:pt modelId="{78ED1F62-7008-465C-B8DD-10CC6DEC4ECF}" type="pres">
      <dgm:prSet presAssocID="{4BEEA772-7102-432A-831A-A5BE8C423191}" presName="Name13" presStyleLbl="parChTrans1D2" presStyleIdx="5" presStyleCnt="6"/>
      <dgm:spPr/>
    </dgm:pt>
    <dgm:pt modelId="{827F3B83-F83D-4AC6-A62B-78D5F3467E9D}" type="pres">
      <dgm:prSet presAssocID="{4EBA8FCB-B183-467E-8F24-7B9052897BAC}" presName="childText" presStyleLbl="bgAcc1" presStyleIdx="5" presStyleCnt="6" custScaleX="232593" custScaleY="80079" custLinFactNeighborX="1703" custLinFactNeighborY="21770">
        <dgm:presLayoutVars>
          <dgm:bulletEnabled val="1"/>
        </dgm:presLayoutVars>
      </dgm:prSet>
      <dgm:spPr/>
    </dgm:pt>
  </dgm:ptLst>
  <dgm:cxnLst>
    <dgm:cxn modelId="{32F62A04-1BD2-4393-A9F3-4CA1066FDB7B}" type="presOf" srcId="{47059435-E330-4335-9A5C-D7529CFD728F}" destId="{CDFB16E8-AC17-4BC2-8D0B-F79A6E4D205F}" srcOrd="0" destOrd="0" presId="urn:microsoft.com/office/officeart/2005/8/layout/hierarchy3"/>
    <dgm:cxn modelId="{5C375306-E821-4C3E-AA20-11971E5CE789}" type="presOf" srcId="{5CC8E979-F794-4CE7-8DE7-0E86D23CAEBF}" destId="{53B9D71A-0FC9-474D-A9AC-042A6A0EED0F}" srcOrd="0" destOrd="0" presId="urn:microsoft.com/office/officeart/2005/8/layout/hierarchy3"/>
    <dgm:cxn modelId="{A2B91E1B-4E2D-42BE-86FA-9BCBFDF0B053}" type="presOf" srcId="{4EBA8FCB-B183-467E-8F24-7B9052897BAC}" destId="{827F3B83-F83D-4AC6-A62B-78D5F3467E9D}" srcOrd="0" destOrd="0" presId="urn:microsoft.com/office/officeart/2005/8/layout/hierarchy3"/>
    <dgm:cxn modelId="{DC34EB26-2356-4F99-809E-542F3BDBAC8B}" type="presOf" srcId="{9D809FF3-F956-4E91-A8AB-279DC96E62F0}" destId="{BA6CEC69-DBF1-47E3-99D0-06D74A217E2E}" srcOrd="0" destOrd="0" presId="urn:microsoft.com/office/officeart/2005/8/layout/hierarchy3"/>
    <dgm:cxn modelId="{50407E2A-F477-46BB-9762-403FF124E081}" srcId="{9D809FF3-F956-4E91-A8AB-279DC96E62F0}" destId="{1593983A-30F3-4761-A05B-AABEC1FBDB1C}" srcOrd="2" destOrd="0" parTransId="{6F6E209B-0303-4A0C-A290-05F9157B6695}" sibTransId="{5738AF88-6E18-4084-A496-D42225E3D103}"/>
    <dgm:cxn modelId="{45F9972D-D036-423A-A493-EB41EEBF6FE0}" srcId="{231EC380-C2A2-4F6F-86E6-937CEAD66E2C}" destId="{9D809FF3-F956-4E91-A8AB-279DC96E62F0}" srcOrd="1" destOrd="0" parTransId="{041703C4-B9AD-463B-80E0-F52024280397}" sibTransId="{18DB45E4-D87B-4482-9A8E-562FB6D55CA3}"/>
    <dgm:cxn modelId="{CF8BC92F-0178-4E7D-AB6C-2F14FC1B4AEC}" type="presOf" srcId="{BAAB8F97-A6AB-4645-9327-4FB318FE2A5C}" destId="{EA71DF10-C27D-48A6-9FE0-A3ED185D90FA}" srcOrd="0" destOrd="0" presId="urn:microsoft.com/office/officeart/2005/8/layout/hierarchy3"/>
    <dgm:cxn modelId="{E0DF3832-EDB5-4500-9F2D-6D48D1AFDF1C}" type="presOf" srcId="{231EC380-C2A2-4F6F-86E6-937CEAD66E2C}" destId="{BA3D6987-4454-4455-A60A-3A65C386AD40}" srcOrd="0" destOrd="0" presId="urn:microsoft.com/office/officeart/2005/8/layout/hierarchy3"/>
    <dgm:cxn modelId="{E68FB036-2036-4414-9A22-A1C77DA9D592}" type="presOf" srcId="{FD973D54-2FA6-44E0-8720-CA2D58DD12DF}" destId="{5D0960EE-B5EB-494A-B783-5C1E2F7EE323}" srcOrd="0" destOrd="0" presId="urn:microsoft.com/office/officeart/2005/8/layout/hierarchy3"/>
    <dgm:cxn modelId="{C8C1B539-7497-4FAA-AF52-75822B7664E7}" type="presOf" srcId="{2C7C9901-0178-408A-85D1-0AE3EE11D9E1}" destId="{7981EC2C-F9A9-476B-9A43-483089187ED1}" srcOrd="0" destOrd="0" presId="urn:microsoft.com/office/officeart/2005/8/layout/hierarchy3"/>
    <dgm:cxn modelId="{5F4CF23D-8372-48DA-902F-79493575C353}" srcId="{151B4F5D-BAA9-469B-B0E1-26DCD8133E63}" destId="{2C7C9901-0178-408A-85D1-0AE3EE11D9E1}" srcOrd="1" destOrd="0" parTransId="{BAAB8F97-A6AB-4645-9327-4FB318FE2A5C}" sibTransId="{CDA3818E-21B8-442F-803C-C2578618D21E}"/>
    <dgm:cxn modelId="{00672164-0CB9-4B9C-8FD7-2D7163C89283}" type="presOf" srcId="{7DBCE2D4-991B-46EA-94B0-29169E3DE316}" destId="{80F6BE99-9291-455A-847F-6010D3563EFC}" srcOrd="0" destOrd="0" presId="urn:microsoft.com/office/officeart/2005/8/layout/hierarchy3"/>
    <dgm:cxn modelId="{262E7A48-4FB1-45B4-97A8-C8E7DD84BA52}" srcId="{9D809FF3-F956-4E91-A8AB-279DC96E62F0}" destId="{4EBA8FCB-B183-467E-8F24-7B9052897BAC}" srcOrd="3" destOrd="0" parTransId="{4BEEA772-7102-432A-831A-A5BE8C423191}" sibTransId="{14779C3A-4C0F-4085-9556-A0778E63BF21}"/>
    <dgm:cxn modelId="{4BE5964C-54AA-40B8-90F4-FED6734BB543}" type="presOf" srcId="{1593983A-30F3-4761-A05B-AABEC1FBDB1C}" destId="{8B9313E3-6D9C-4AD4-9918-E75EBFD073A2}" srcOrd="0" destOrd="0" presId="urn:microsoft.com/office/officeart/2005/8/layout/hierarchy3"/>
    <dgm:cxn modelId="{2DB05073-0007-47F2-B443-273146381E10}" type="presOf" srcId="{63AC7C86-1BD8-44E8-BCBA-D612FB094B79}" destId="{C7BA6044-B84B-4A3C-8B43-3285C1D1CB84}" srcOrd="0" destOrd="0" presId="urn:microsoft.com/office/officeart/2005/8/layout/hierarchy3"/>
    <dgm:cxn modelId="{0D4BEC81-F8CC-4EE3-8C5B-5B29D4DE1BC0}" type="presOf" srcId="{68749F17-6D95-4632-AF3D-89A0122BFFC0}" destId="{DCEF05DF-BD8E-43C4-BAA1-A8DE2DED9C12}" srcOrd="0" destOrd="0" presId="urn:microsoft.com/office/officeart/2005/8/layout/hierarchy3"/>
    <dgm:cxn modelId="{25610EA1-5BF5-45C8-A104-8C2322A92208}" srcId="{9D809FF3-F956-4E91-A8AB-279DC96E62F0}" destId="{5CC8E979-F794-4CE7-8DE7-0E86D23CAEBF}" srcOrd="0" destOrd="0" parTransId="{68749F17-6D95-4632-AF3D-89A0122BFFC0}" sibTransId="{04049653-0358-4F23-ADE7-D791C6AA6BD7}"/>
    <dgm:cxn modelId="{CA8770A8-9BEB-4F67-AB7E-37BB22F5BE74}" type="presOf" srcId="{151B4F5D-BAA9-469B-B0E1-26DCD8133E63}" destId="{593348D5-B4A0-4A34-8095-43479958D29C}" srcOrd="1" destOrd="0" presId="urn:microsoft.com/office/officeart/2005/8/layout/hierarchy3"/>
    <dgm:cxn modelId="{976811C1-A106-4063-A25A-84C807672B56}" type="presOf" srcId="{6F6E209B-0303-4A0C-A290-05F9157B6695}" destId="{09F2C96C-3CE2-41EA-9E8F-3896C8F56857}" srcOrd="0" destOrd="0" presId="urn:microsoft.com/office/officeart/2005/8/layout/hierarchy3"/>
    <dgm:cxn modelId="{0EA185C7-68DA-4F67-8827-758997BC7C3B}" srcId="{151B4F5D-BAA9-469B-B0E1-26DCD8133E63}" destId="{FD973D54-2FA6-44E0-8720-CA2D58DD12DF}" srcOrd="0" destOrd="0" parTransId="{7DBCE2D4-991B-46EA-94B0-29169E3DE316}" sibTransId="{5B84E6AE-0879-4D99-AEE3-F89D25775165}"/>
    <dgm:cxn modelId="{C3026AC9-A6AE-4D09-9EF3-7A6585AB63F0}" type="presOf" srcId="{151B4F5D-BAA9-469B-B0E1-26DCD8133E63}" destId="{99FFF7B0-F3BC-4050-8E6F-C39F85F3C7AD}" srcOrd="0" destOrd="0" presId="urn:microsoft.com/office/officeart/2005/8/layout/hierarchy3"/>
    <dgm:cxn modelId="{6C471FD9-8357-40CA-82CA-F774A804F846}" srcId="{9D809FF3-F956-4E91-A8AB-279DC96E62F0}" destId="{47059435-E330-4335-9A5C-D7529CFD728F}" srcOrd="1" destOrd="0" parTransId="{63AC7C86-1BD8-44E8-BCBA-D612FB094B79}" sibTransId="{4F0235FA-5BB2-4DDE-8225-A3D4D9332C70}"/>
    <dgm:cxn modelId="{365DF4E0-72D0-4949-97FC-2414330EA57F}" type="presOf" srcId="{4BEEA772-7102-432A-831A-A5BE8C423191}" destId="{78ED1F62-7008-465C-B8DD-10CC6DEC4ECF}" srcOrd="0" destOrd="0" presId="urn:microsoft.com/office/officeart/2005/8/layout/hierarchy3"/>
    <dgm:cxn modelId="{6EB9E5E7-DA48-4821-A566-74032BEF6718}" srcId="{231EC380-C2A2-4F6F-86E6-937CEAD66E2C}" destId="{151B4F5D-BAA9-469B-B0E1-26DCD8133E63}" srcOrd="0" destOrd="0" parTransId="{4BC30AFA-684F-4E1D-83E7-016D8293BB8E}" sibTransId="{395F44E7-C64E-4A4C-954D-D235BAADF545}"/>
    <dgm:cxn modelId="{67F907ED-D370-40BE-B516-42F4C2D4728C}" type="presOf" srcId="{9D809FF3-F956-4E91-A8AB-279DC96E62F0}" destId="{906D73DD-7E15-4902-84AF-017B3C635EAE}" srcOrd="1" destOrd="0" presId="urn:microsoft.com/office/officeart/2005/8/layout/hierarchy3"/>
    <dgm:cxn modelId="{8C16B771-EE42-4660-B124-E207F1185957}" type="presParOf" srcId="{BA3D6987-4454-4455-A60A-3A65C386AD40}" destId="{B762419E-8EC7-40DF-8546-EA5D1F006FC6}" srcOrd="0" destOrd="0" presId="urn:microsoft.com/office/officeart/2005/8/layout/hierarchy3"/>
    <dgm:cxn modelId="{ADF943F6-EE23-4B2E-8775-166711385583}" type="presParOf" srcId="{B762419E-8EC7-40DF-8546-EA5D1F006FC6}" destId="{86E9A2CC-99C6-4A44-BA93-0B2E7AA92BC5}" srcOrd="0" destOrd="0" presId="urn:microsoft.com/office/officeart/2005/8/layout/hierarchy3"/>
    <dgm:cxn modelId="{9FD1A8F4-8CAF-4654-8CF2-A751AE0885DE}" type="presParOf" srcId="{86E9A2CC-99C6-4A44-BA93-0B2E7AA92BC5}" destId="{99FFF7B0-F3BC-4050-8E6F-C39F85F3C7AD}" srcOrd="0" destOrd="0" presId="urn:microsoft.com/office/officeart/2005/8/layout/hierarchy3"/>
    <dgm:cxn modelId="{C61626CC-D04E-4098-B427-3AD8C40A5144}" type="presParOf" srcId="{86E9A2CC-99C6-4A44-BA93-0B2E7AA92BC5}" destId="{593348D5-B4A0-4A34-8095-43479958D29C}" srcOrd="1" destOrd="0" presId="urn:microsoft.com/office/officeart/2005/8/layout/hierarchy3"/>
    <dgm:cxn modelId="{C63027FB-098D-41C8-AFB2-3B6DA70A12F5}" type="presParOf" srcId="{B762419E-8EC7-40DF-8546-EA5D1F006FC6}" destId="{E4BE8FFF-E193-4D40-957C-70FCFD4E4328}" srcOrd="1" destOrd="0" presId="urn:microsoft.com/office/officeart/2005/8/layout/hierarchy3"/>
    <dgm:cxn modelId="{DE8097A2-59E5-43AC-9978-2B5EA24DEDC9}" type="presParOf" srcId="{E4BE8FFF-E193-4D40-957C-70FCFD4E4328}" destId="{80F6BE99-9291-455A-847F-6010D3563EFC}" srcOrd="0" destOrd="0" presId="urn:microsoft.com/office/officeart/2005/8/layout/hierarchy3"/>
    <dgm:cxn modelId="{80A9C261-90DE-4D08-9920-262CF8A252BE}" type="presParOf" srcId="{E4BE8FFF-E193-4D40-957C-70FCFD4E4328}" destId="{5D0960EE-B5EB-494A-B783-5C1E2F7EE323}" srcOrd="1" destOrd="0" presId="urn:microsoft.com/office/officeart/2005/8/layout/hierarchy3"/>
    <dgm:cxn modelId="{20898EB6-C7E0-48CD-9368-E9CB2625D7BE}" type="presParOf" srcId="{E4BE8FFF-E193-4D40-957C-70FCFD4E4328}" destId="{EA71DF10-C27D-48A6-9FE0-A3ED185D90FA}" srcOrd="2" destOrd="0" presId="urn:microsoft.com/office/officeart/2005/8/layout/hierarchy3"/>
    <dgm:cxn modelId="{0B4BD583-9A85-438F-B2F1-BA16924BAE94}" type="presParOf" srcId="{E4BE8FFF-E193-4D40-957C-70FCFD4E4328}" destId="{7981EC2C-F9A9-476B-9A43-483089187ED1}" srcOrd="3" destOrd="0" presId="urn:microsoft.com/office/officeart/2005/8/layout/hierarchy3"/>
    <dgm:cxn modelId="{FC95672B-684B-46A7-9C97-010BB6E16E23}" type="presParOf" srcId="{BA3D6987-4454-4455-A60A-3A65C386AD40}" destId="{AA88C018-F17B-4AAC-AAED-78747060403A}" srcOrd="1" destOrd="0" presId="urn:microsoft.com/office/officeart/2005/8/layout/hierarchy3"/>
    <dgm:cxn modelId="{DB4847B5-DE0E-411E-B417-2406AAD8AA16}" type="presParOf" srcId="{AA88C018-F17B-4AAC-AAED-78747060403A}" destId="{570D4FA1-A9B6-462A-9E6D-DF4090465190}" srcOrd="0" destOrd="0" presId="urn:microsoft.com/office/officeart/2005/8/layout/hierarchy3"/>
    <dgm:cxn modelId="{D24BA01A-25AD-4012-9554-F0D9395BB114}" type="presParOf" srcId="{570D4FA1-A9B6-462A-9E6D-DF4090465190}" destId="{BA6CEC69-DBF1-47E3-99D0-06D74A217E2E}" srcOrd="0" destOrd="0" presId="urn:microsoft.com/office/officeart/2005/8/layout/hierarchy3"/>
    <dgm:cxn modelId="{27F7775C-47A1-46EA-A3E6-568B9E71F89C}" type="presParOf" srcId="{570D4FA1-A9B6-462A-9E6D-DF4090465190}" destId="{906D73DD-7E15-4902-84AF-017B3C635EAE}" srcOrd="1" destOrd="0" presId="urn:microsoft.com/office/officeart/2005/8/layout/hierarchy3"/>
    <dgm:cxn modelId="{C9D0FAA9-0C03-4818-83B0-C52007EC6052}" type="presParOf" srcId="{AA88C018-F17B-4AAC-AAED-78747060403A}" destId="{C50DA2F7-5310-4449-BD62-7FC3C550FE6D}" srcOrd="1" destOrd="0" presId="urn:microsoft.com/office/officeart/2005/8/layout/hierarchy3"/>
    <dgm:cxn modelId="{8B39E454-CA04-4413-9626-5E14BCBADE2E}" type="presParOf" srcId="{C50DA2F7-5310-4449-BD62-7FC3C550FE6D}" destId="{DCEF05DF-BD8E-43C4-BAA1-A8DE2DED9C12}" srcOrd="0" destOrd="0" presId="urn:microsoft.com/office/officeart/2005/8/layout/hierarchy3"/>
    <dgm:cxn modelId="{A694E551-E849-41A5-A30B-4DA0DF9D830E}" type="presParOf" srcId="{C50DA2F7-5310-4449-BD62-7FC3C550FE6D}" destId="{53B9D71A-0FC9-474D-A9AC-042A6A0EED0F}" srcOrd="1" destOrd="0" presId="urn:microsoft.com/office/officeart/2005/8/layout/hierarchy3"/>
    <dgm:cxn modelId="{1C5E8F67-7AC7-4A5B-A7A0-9B6092AE7418}" type="presParOf" srcId="{C50DA2F7-5310-4449-BD62-7FC3C550FE6D}" destId="{C7BA6044-B84B-4A3C-8B43-3285C1D1CB84}" srcOrd="2" destOrd="0" presId="urn:microsoft.com/office/officeart/2005/8/layout/hierarchy3"/>
    <dgm:cxn modelId="{66CE1FB6-0A5A-49C2-A9F6-CBD27B22DC92}" type="presParOf" srcId="{C50DA2F7-5310-4449-BD62-7FC3C550FE6D}" destId="{CDFB16E8-AC17-4BC2-8D0B-F79A6E4D205F}" srcOrd="3" destOrd="0" presId="urn:microsoft.com/office/officeart/2005/8/layout/hierarchy3"/>
    <dgm:cxn modelId="{786F4603-93CD-4237-9DF0-47B3A1530728}" type="presParOf" srcId="{C50DA2F7-5310-4449-BD62-7FC3C550FE6D}" destId="{09F2C96C-3CE2-41EA-9E8F-3896C8F56857}" srcOrd="4" destOrd="0" presId="urn:microsoft.com/office/officeart/2005/8/layout/hierarchy3"/>
    <dgm:cxn modelId="{8EFB09F2-FC56-4022-8F71-4C2909FD5EB7}" type="presParOf" srcId="{C50DA2F7-5310-4449-BD62-7FC3C550FE6D}" destId="{8B9313E3-6D9C-4AD4-9918-E75EBFD073A2}" srcOrd="5" destOrd="0" presId="urn:microsoft.com/office/officeart/2005/8/layout/hierarchy3"/>
    <dgm:cxn modelId="{B76DED36-59D2-4B42-AC52-6398F05A3FB1}" type="presParOf" srcId="{C50DA2F7-5310-4449-BD62-7FC3C550FE6D}" destId="{78ED1F62-7008-465C-B8DD-10CC6DEC4ECF}" srcOrd="6" destOrd="0" presId="urn:microsoft.com/office/officeart/2005/8/layout/hierarchy3"/>
    <dgm:cxn modelId="{9C735085-4BDF-4339-BFCB-6CDFDA8BBC0C}" type="presParOf" srcId="{C50DA2F7-5310-4449-BD62-7FC3C550FE6D}" destId="{827F3B83-F83D-4AC6-A62B-78D5F3467E9D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E348F5-1451-4603-9EEB-848B0B1E43F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2771CAB-225A-441F-84F8-8D54553DDBA8}">
      <dgm:prSet/>
      <dgm:spPr/>
      <dgm:t>
        <a:bodyPr/>
        <a:lstStyle/>
        <a:p>
          <a:pPr rtl="0"/>
          <a:r>
            <a:rPr lang="ru-RU"/>
            <a:t>Ухаживать за домашними животными 55%</a:t>
          </a:r>
        </a:p>
      </dgm:t>
    </dgm:pt>
    <dgm:pt modelId="{ADAEE7F0-D2DE-44D3-9124-1A26D83725B1}" type="parTrans" cxnId="{0A031D6E-60F1-439A-88CB-B0447675B07E}">
      <dgm:prSet/>
      <dgm:spPr/>
      <dgm:t>
        <a:bodyPr/>
        <a:lstStyle/>
        <a:p>
          <a:endParaRPr lang="ru-RU"/>
        </a:p>
      </dgm:t>
    </dgm:pt>
    <dgm:pt modelId="{26B32A3B-2D54-4FE8-9D04-9E86BD3B0BB9}" type="sibTrans" cxnId="{0A031D6E-60F1-439A-88CB-B0447675B07E}">
      <dgm:prSet/>
      <dgm:spPr/>
      <dgm:t>
        <a:bodyPr/>
        <a:lstStyle/>
        <a:p>
          <a:endParaRPr lang="ru-RU"/>
        </a:p>
      </dgm:t>
    </dgm:pt>
    <dgm:pt modelId="{8CF251B1-A886-49E9-A26F-859EE785DD07}">
      <dgm:prSet/>
      <dgm:spPr/>
      <dgm:t>
        <a:bodyPr/>
        <a:lstStyle/>
        <a:p>
          <a:pPr rtl="0"/>
          <a:r>
            <a:rPr lang="ru-RU"/>
            <a:t>Забота об окружающей среде 15%</a:t>
          </a:r>
        </a:p>
      </dgm:t>
    </dgm:pt>
    <dgm:pt modelId="{F0FDE2DD-CF6E-43E1-9D49-A689507AE407}" type="parTrans" cxnId="{FE77B568-CE0F-404E-A82A-E039605E8484}">
      <dgm:prSet/>
      <dgm:spPr/>
      <dgm:t>
        <a:bodyPr/>
        <a:lstStyle/>
        <a:p>
          <a:endParaRPr lang="ru-RU"/>
        </a:p>
      </dgm:t>
    </dgm:pt>
    <dgm:pt modelId="{4558D43B-0861-4E29-8C65-91C94D1A5909}" type="sibTrans" cxnId="{FE77B568-CE0F-404E-A82A-E039605E8484}">
      <dgm:prSet/>
      <dgm:spPr/>
      <dgm:t>
        <a:bodyPr/>
        <a:lstStyle/>
        <a:p>
          <a:endParaRPr lang="ru-RU"/>
        </a:p>
      </dgm:t>
    </dgm:pt>
    <dgm:pt modelId="{C3CD14F9-2DBE-454E-B7D9-B41DC795EC4B}">
      <dgm:prSet/>
      <dgm:spPr/>
      <dgm:t>
        <a:bodyPr/>
        <a:lstStyle/>
        <a:p>
          <a:pPr rtl="0"/>
          <a:r>
            <a:rPr lang="ru-RU"/>
            <a:t>Помогать 11%</a:t>
          </a:r>
        </a:p>
      </dgm:t>
    </dgm:pt>
    <dgm:pt modelId="{F9E1854C-FDD8-4EB5-B6E9-3A5EC3965706}" type="parTrans" cxnId="{A29F7BE6-AAF2-4534-9212-10D28E4091D1}">
      <dgm:prSet/>
      <dgm:spPr/>
      <dgm:t>
        <a:bodyPr/>
        <a:lstStyle/>
        <a:p>
          <a:endParaRPr lang="ru-RU"/>
        </a:p>
      </dgm:t>
    </dgm:pt>
    <dgm:pt modelId="{51C8FE31-5AF3-4140-B042-FF2D9EB3ADCA}" type="sibTrans" cxnId="{A29F7BE6-AAF2-4534-9212-10D28E4091D1}">
      <dgm:prSet/>
      <dgm:spPr/>
      <dgm:t>
        <a:bodyPr/>
        <a:lstStyle/>
        <a:p>
          <a:endParaRPr lang="ru-RU"/>
        </a:p>
      </dgm:t>
    </dgm:pt>
    <dgm:pt modelId="{9AA64EAB-594C-4EC6-A6DF-38010E128FEC}">
      <dgm:prSet/>
      <dgm:spPr/>
      <dgm:t>
        <a:bodyPr/>
        <a:lstStyle/>
        <a:p>
          <a:pPr rtl="0"/>
          <a:r>
            <a:rPr lang="ru-RU"/>
            <a:t>Любить 7%</a:t>
          </a:r>
        </a:p>
      </dgm:t>
    </dgm:pt>
    <dgm:pt modelId="{3D96DCA3-81CE-4B6C-A972-D119D9CC219C}" type="parTrans" cxnId="{5B57B976-A6D0-4AC0-88A4-ED5442996670}">
      <dgm:prSet/>
      <dgm:spPr/>
      <dgm:t>
        <a:bodyPr/>
        <a:lstStyle/>
        <a:p>
          <a:endParaRPr lang="ru-RU"/>
        </a:p>
      </dgm:t>
    </dgm:pt>
    <dgm:pt modelId="{AC451131-5A79-4732-A782-0A57C2DAF1FB}" type="sibTrans" cxnId="{5B57B976-A6D0-4AC0-88A4-ED5442996670}">
      <dgm:prSet/>
      <dgm:spPr/>
      <dgm:t>
        <a:bodyPr/>
        <a:lstStyle/>
        <a:p>
          <a:endParaRPr lang="ru-RU"/>
        </a:p>
      </dgm:t>
    </dgm:pt>
    <dgm:pt modelId="{3118B46B-45BB-453A-AB64-60A2F08BB8D2}" type="pres">
      <dgm:prSet presAssocID="{CCE348F5-1451-4603-9EEB-848B0B1E43F4}" presName="linear" presStyleCnt="0">
        <dgm:presLayoutVars>
          <dgm:animLvl val="lvl"/>
          <dgm:resizeHandles val="exact"/>
        </dgm:presLayoutVars>
      </dgm:prSet>
      <dgm:spPr/>
    </dgm:pt>
    <dgm:pt modelId="{EB4457F8-3FB2-403B-B24E-55BD0A9DB795}" type="pres">
      <dgm:prSet presAssocID="{E2771CAB-225A-441F-84F8-8D54553DDBA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FED56F6-73A6-4DBE-B3FC-528C0D69CFA6}" type="pres">
      <dgm:prSet presAssocID="{26B32A3B-2D54-4FE8-9D04-9E86BD3B0BB9}" presName="spacer" presStyleCnt="0"/>
      <dgm:spPr/>
    </dgm:pt>
    <dgm:pt modelId="{E17AA58D-2087-457A-BB2F-4E0FF20F4594}" type="pres">
      <dgm:prSet presAssocID="{8CF251B1-A886-49E9-A26F-859EE785DD0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A06DA13-2614-4179-AB9F-6005CDAFEAE2}" type="pres">
      <dgm:prSet presAssocID="{4558D43B-0861-4E29-8C65-91C94D1A5909}" presName="spacer" presStyleCnt="0"/>
      <dgm:spPr/>
    </dgm:pt>
    <dgm:pt modelId="{B439C49B-3583-4D3C-9559-20BE6BD2A13A}" type="pres">
      <dgm:prSet presAssocID="{C3CD14F9-2DBE-454E-B7D9-B41DC795EC4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CC439C2-250F-4B0C-B9EE-ABB46C834231}" type="pres">
      <dgm:prSet presAssocID="{51C8FE31-5AF3-4140-B042-FF2D9EB3ADCA}" presName="spacer" presStyleCnt="0"/>
      <dgm:spPr/>
    </dgm:pt>
    <dgm:pt modelId="{A026518F-CF84-44D8-97E1-FB39DC6301D9}" type="pres">
      <dgm:prSet presAssocID="{9AA64EAB-594C-4EC6-A6DF-38010E128FE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17CAA38-8B7C-4B56-A3DE-66E5CDD7770D}" type="presOf" srcId="{9AA64EAB-594C-4EC6-A6DF-38010E128FEC}" destId="{A026518F-CF84-44D8-97E1-FB39DC6301D9}" srcOrd="0" destOrd="0" presId="urn:microsoft.com/office/officeart/2005/8/layout/vList2"/>
    <dgm:cxn modelId="{FE77B568-CE0F-404E-A82A-E039605E8484}" srcId="{CCE348F5-1451-4603-9EEB-848B0B1E43F4}" destId="{8CF251B1-A886-49E9-A26F-859EE785DD07}" srcOrd="1" destOrd="0" parTransId="{F0FDE2DD-CF6E-43E1-9D49-A689507AE407}" sibTransId="{4558D43B-0861-4E29-8C65-91C94D1A5909}"/>
    <dgm:cxn modelId="{0A031D6E-60F1-439A-88CB-B0447675B07E}" srcId="{CCE348F5-1451-4603-9EEB-848B0B1E43F4}" destId="{E2771CAB-225A-441F-84F8-8D54553DDBA8}" srcOrd="0" destOrd="0" parTransId="{ADAEE7F0-D2DE-44D3-9124-1A26D83725B1}" sibTransId="{26B32A3B-2D54-4FE8-9D04-9E86BD3B0BB9}"/>
    <dgm:cxn modelId="{A7C66F54-1514-4AE3-BB8E-4A41083AFF8B}" type="presOf" srcId="{CCE348F5-1451-4603-9EEB-848B0B1E43F4}" destId="{3118B46B-45BB-453A-AB64-60A2F08BB8D2}" srcOrd="0" destOrd="0" presId="urn:microsoft.com/office/officeart/2005/8/layout/vList2"/>
    <dgm:cxn modelId="{5B57B976-A6D0-4AC0-88A4-ED5442996670}" srcId="{CCE348F5-1451-4603-9EEB-848B0B1E43F4}" destId="{9AA64EAB-594C-4EC6-A6DF-38010E128FEC}" srcOrd="3" destOrd="0" parTransId="{3D96DCA3-81CE-4B6C-A972-D119D9CC219C}" sibTransId="{AC451131-5A79-4732-A782-0A57C2DAF1FB}"/>
    <dgm:cxn modelId="{0FD13BBA-D484-4428-B28C-19FCCB02F7C1}" type="presOf" srcId="{E2771CAB-225A-441F-84F8-8D54553DDBA8}" destId="{EB4457F8-3FB2-403B-B24E-55BD0A9DB795}" srcOrd="0" destOrd="0" presId="urn:microsoft.com/office/officeart/2005/8/layout/vList2"/>
    <dgm:cxn modelId="{A29F7BE6-AAF2-4534-9212-10D28E4091D1}" srcId="{CCE348F5-1451-4603-9EEB-848B0B1E43F4}" destId="{C3CD14F9-2DBE-454E-B7D9-B41DC795EC4B}" srcOrd="2" destOrd="0" parTransId="{F9E1854C-FDD8-4EB5-B6E9-3A5EC3965706}" sibTransId="{51C8FE31-5AF3-4140-B042-FF2D9EB3ADCA}"/>
    <dgm:cxn modelId="{97537DFD-37DF-4E9C-8795-72D644BDD392}" type="presOf" srcId="{8CF251B1-A886-49E9-A26F-859EE785DD07}" destId="{E17AA58D-2087-457A-BB2F-4E0FF20F4594}" srcOrd="0" destOrd="0" presId="urn:microsoft.com/office/officeart/2005/8/layout/vList2"/>
    <dgm:cxn modelId="{384F84FF-4D0A-4D16-8157-41903E28970F}" type="presOf" srcId="{C3CD14F9-2DBE-454E-B7D9-B41DC795EC4B}" destId="{B439C49B-3583-4D3C-9559-20BE6BD2A13A}" srcOrd="0" destOrd="0" presId="urn:microsoft.com/office/officeart/2005/8/layout/vList2"/>
    <dgm:cxn modelId="{AEC3D506-9C05-45B9-A730-706F9B588025}" type="presParOf" srcId="{3118B46B-45BB-453A-AB64-60A2F08BB8D2}" destId="{EB4457F8-3FB2-403B-B24E-55BD0A9DB795}" srcOrd="0" destOrd="0" presId="urn:microsoft.com/office/officeart/2005/8/layout/vList2"/>
    <dgm:cxn modelId="{B345B43E-E334-4333-BA19-B5F018409C0D}" type="presParOf" srcId="{3118B46B-45BB-453A-AB64-60A2F08BB8D2}" destId="{9FED56F6-73A6-4DBE-B3FC-528C0D69CFA6}" srcOrd="1" destOrd="0" presId="urn:microsoft.com/office/officeart/2005/8/layout/vList2"/>
    <dgm:cxn modelId="{57E6BE1D-B08C-4F94-88E8-0EEDE4A9595A}" type="presParOf" srcId="{3118B46B-45BB-453A-AB64-60A2F08BB8D2}" destId="{E17AA58D-2087-457A-BB2F-4E0FF20F4594}" srcOrd="2" destOrd="0" presId="urn:microsoft.com/office/officeart/2005/8/layout/vList2"/>
    <dgm:cxn modelId="{D45D994D-8734-4719-AF38-1DE944A45396}" type="presParOf" srcId="{3118B46B-45BB-453A-AB64-60A2F08BB8D2}" destId="{BA06DA13-2614-4179-AB9F-6005CDAFEAE2}" srcOrd="3" destOrd="0" presId="urn:microsoft.com/office/officeart/2005/8/layout/vList2"/>
    <dgm:cxn modelId="{99D4B611-BFDC-48CC-837C-F0CEEF06FB47}" type="presParOf" srcId="{3118B46B-45BB-453A-AB64-60A2F08BB8D2}" destId="{B439C49B-3583-4D3C-9559-20BE6BD2A13A}" srcOrd="4" destOrd="0" presId="urn:microsoft.com/office/officeart/2005/8/layout/vList2"/>
    <dgm:cxn modelId="{60FC8F1E-E466-40B9-BCEC-41353374245B}" type="presParOf" srcId="{3118B46B-45BB-453A-AB64-60A2F08BB8D2}" destId="{0CC439C2-250F-4B0C-B9EE-ABB46C834231}" srcOrd="5" destOrd="0" presId="urn:microsoft.com/office/officeart/2005/8/layout/vList2"/>
    <dgm:cxn modelId="{93EA28DC-22B0-44A8-91E7-F60D70B223FE}" type="presParOf" srcId="{3118B46B-45BB-453A-AB64-60A2F08BB8D2}" destId="{A026518F-CF84-44D8-97E1-FB39DC6301D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3018D2-FA05-4606-8073-27C743ABD7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EBD674B-7D03-46AC-94EB-C101E80DC082}">
      <dgm:prSet/>
      <dgm:spPr/>
      <dgm:t>
        <a:bodyPr/>
        <a:lstStyle/>
        <a:p>
          <a:pPr rtl="0"/>
          <a:r>
            <a:rPr lang="ru-RU"/>
            <a:t>«чтобы вернулось добро» 47%</a:t>
          </a:r>
        </a:p>
      </dgm:t>
    </dgm:pt>
    <dgm:pt modelId="{192816D7-50F3-4EAB-BB23-A40B8007FBC4}" type="parTrans" cxnId="{8652A89B-E29C-4B47-88B2-2C37F9D5B760}">
      <dgm:prSet/>
      <dgm:spPr/>
      <dgm:t>
        <a:bodyPr/>
        <a:lstStyle/>
        <a:p>
          <a:endParaRPr lang="ru-RU"/>
        </a:p>
      </dgm:t>
    </dgm:pt>
    <dgm:pt modelId="{1C4F8C12-8F61-4AC2-A401-BCD610F7A43E}" type="sibTrans" cxnId="{8652A89B-E29C-4B47-88B2-2C37F9D5B760}">
      <dgm:prSet/>
      <dgm:spPr/>
      <dgm:t>
        <a:bodyPr/>
        <a:lstStyle/>
        <a:p>
          <a:endParaRPr lang="ru-RU"/>
        </a:p>
      </dgm:t>
    </dgm:pt>
    <dgm:pt modelId="{56F6D705-DC75-43C9-A97C-431997891C76}">
      <dgm:prSet/>
      <dgm:spPr/>
      <dgm:t>
        <a:bodyPr/>
        <a:lstStyle/>
        <a:p>
          <a:pPr rtl="0"/>
          <a:r>
            <a:rPr lang="ru-RU"/>
            <a:t>«чтобы понять, что тот кто о Вас заботится –любит»</a:t>
          </a:r>
        </a:p>
      </dgm:t>
    </dgm:pt>
    <dgm:pt modelId="{17B706E0-2BA8-4FEA-8CEB-88E51E6BF794}" type="parTrans" cxnId="{2F5A3C16-FD94-4894-8C58-DF05AAC20AB3}">
      <dgm:prSet/>
      <dgm:spPr/>
      <dgm:t>
        <a:bodyPr/>
        <a:lstStyle/>
        <a:p>
          <a:endParaRPr lang="ru-RU"/>
        </a:p>
      </dgm:t>
    </dgm:pt>
    <dgm:pt modelId="{4EBB706B-76C2-448C-B77A-550B6ADA45CF}" type="sibTrans" cxnId="{2F5A3C16-FD94-4894-8C58-DF05AAC20AB3}">
      <dgm:prSet/>
      <dgm:spPr/>
      <dgm:t>
        <a:bodyPr/>
        <a:lstStyle/>
        <a:p>
          <a:endParaRPr lang="ru-RU"/>
        </a:p>
      </dgm:t>
    </dgm:pt>
    <dgm:pt modelId="{2646B58A-DFDB-4FD9-84CE-31A2366ED3C7}" type="pres">
      <dgm:prSet presAssocID="{853018D2-FA05-4606-8073-27C743ABD76F}" presName="linear" presStyleCnt="0">
        <dgm:presLayoutVars>
          <dgm:animLvl val="lvl"/>
          <dgm:resizeHandles val="exact"/>
        </dgm:presLayoutVars>
      </dgm:prSet>
      <dgm:spPr/>
    </dgm:pt>
    <dgm:pt modelId="{4FE36AD4-287E-4DA5-B725-67D5A18FBE77}" type="pres">
      <dgm:prSet presAssocID="{CEBD674B-7D03-46AC-94EB-C101E80DC08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B761F1E-E3E1-40A9-A425-41B25EFED45F}" type="pres">
      <dgm:prSet presAssocID="{1C4F8C12-8F61-4AC2-A401-BCD610F7A43E}" presName="spacer" presStyleCnt="0"/>
      <dgm:spPr/>
    </dgm:pt>
    <dgm:pt modelId="{E5F0AE0B-2955-466E-9D5E-ED1F8F723A54}" type="pres">
      <dgm:prSet presAssocID="{56F6D705-DC75-43C9-A97C-431997891C7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F5A3C16-FD94-4894-8C58-DF05AAC20AB3}" srcId="{853018D2-FA05-4606-8073-27C743ABD76F}" destId="{56F6D705-DC75-43C9-A97C-431997891C76}" srcOrd="1" destOrd="0" parTransId="{17B706E0-2BA8-4FEA-8CEB-88E51E6BF794}" sibTransId="{4EBB706B-76C2-448C-B77A-550B6ADA45CF}"/>
    <dgm:cxn modelId="{C5077147-1F62-434E-82DD-0310DC13BEBD}" type="presOf" srcId="{56F6D705-DC75-43C9-A97C-431997891C76}" destId="{E5F0AE0B-2955-466E-9D5E-ED1F8F723A54}" srcOrd="0" destOrd="0" presId="urn:microsoft.com/office/officeart/2005/8/layout/vList2"/>
    <dgm:cxn modelId="{5C70657C-97DC-48ED-9FAB-AECC4A68C683}" type="presOf" srcId="{853018D2-FA05-4606-8073-27C743ABD76F}" destId="{2646B58A-DFDB-4FD9-84CE-31A2366ED3C7}" srcOrd="0" destOrd="0" presId="urn:microsoft.com/office/officeart/2005/8/layout/vList2"/>
    <dgm:cxn modelId="{8652A89B-E29C-4B47-88B2-2C37F9D5B760}" srcId="{853018D2-FA05-4606-8073-27C743ABD76F}" destId="{CEBD674B-7D03-46AC-94EB-C101E80DC082}" srcOrd="0" destOrd="0" parTransId="{192816D7-50F3-4EAB-BB23-A40B8007FBC4}" sibTransId="{1C4F8C12-8F61-4AC2-A401-BCD610F7A43E}"/>
    <dgm:cxn modelId="{1C484ED2-C11E-49CA-9015-9CB527FECB4F}" type="presOf" srcId="{CEBD674B-7D03-46AC-94EB-C101E80DC082}" destId="{4FE36AD4-287E-4DA5-B725-67D5A18FBE77}" srcOrd="0" destOrd="0" presId="urn:microsoft.com/office/officeart/2005/8/layout/vList2"/>
    <dgm:cxn modelId="{619B08B9-A423-4D10-96F3-9C7FF6E232B8}" type="presParOf" srcId="{2646B58A-DFDB-4FD9-84CE-31A2366ED3C7}" destId="{4FE36AD4-287E-4DA5-B725-67D5A18FBE77}" srcOrd="0" destOrd="0" presId="urn:microsoft.com/office/officeart/2005/8/layout/vList2"/>
    <dgm:cxn modelId="{9EAB846E-2952-4091-9A2B-41231D5CC2E1}" type="presParOf" srcId="{2646B58A-DFDB-4FD9-84CE-31A2366ED3C7}" destId="{7B761F1E-E3E1-40A9-A425-41B25EFED45F}" srcOrd="1" destOrd="0" presId="urn:microsoft.com/office/officeart/2005/8/layout/vList2"/>
    <dgm:cxn modelId="{3D371624-A0A2-4997-AB87-8B7D8E6A7AC6}" type="presParOf" srcId="{2646B58A-DFDB-4FD9-84CE-31A2366ED3C7}" destId="{E5F0AE0B-2955-466E-9D5E-ED1F8F723A5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1280FE-3EF1-460E-9AD9-64FC497C73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EE2A33-3BA5-4E50-B759-0968F2A3342F}">
      <dgm:prSet/>
      <dgm:spPr/>
      <dgm:t>
        <a:bodyPr/>
        <a:lstStyle/>
        <a:p>
          <a:pPr rtl="0"/>
          <a:r>
            <a:rPr lang="ru-RU" dirty="0"/>
            <a:t>«О друзьях» 4%</a:t>
          </a:r>
        </a:p>
      </dgm:t>
    </dgm:pt>
    <dgm:pt modelId="{46DDB7D7-84E3-43B6-8A57-98235BCEB738}" type="parTrans" cxnId="{D8275478-43A3-42DD-BD02-7882652E03C4}">
      <dgm:prSet/>
      <dgm:spPr/>
      <dgm:t>
        <a:bodyPr/>
        <a:lstStyle/>
        <a:p>
          <a:endParaRPr lang="ru-RU"/>
        </a:p>
      </dgm:t>
    </dgm:pt>
    <dgm:pt modelId="{D2D255A1-5C17-4E0F-96DC-63BC577B0AA1}" type="sibTrans" cxnId="{D8275478-43A3-42DD-BD02-7882652E03C4}">
      <dgm:prSet/>
      <dgm:spPr/>
      <dgm:t>
        <a:bodyPr/>
        <a:lstStyle/>
        <a:p>
          <a:endParaRPr lang="ru-RU"/>
        </a:p>
      </dgm:t>
    </dgm:pt>
    <dgm:pt modelId="{DF2A5036-0A33-44A6-A363-740AAC139789}">
      <dgm:prSet/>
      <dgm:spPr/>
      <dgm:t>
        <a:bodyPr/>
        <a:lstStyle/>
        <a:p>
          <a:pPr rtl="0"/>
          <a:r>
            <a:rPr lang="ru-RU" dirty="0"/>
            <a:t>«Ни о ком» 8%</a:t>
          </a:r>
        </a:p>
      </dgm:t>
    </dgm:pt>
    <dgm:pt modelId="{E16E0987-12FC-4A91-AAA3-592CF50C56D6}" type="parTrans" cxnId="{1FBAEE2E-BF78-42CE-B988-A8B4FFE299F0}">
      <dgm:prSet/>
      <dgm:spPr/>
      <dgm:t>
        <a:bodyPr/>
        <a:lstStyle/>
        <a:p>
          <a:endParaRPr lang="ru-RU"/>
        </a:p>
      </dgm:t>
    </dgm:pt>
    <dgm:pt modelId="{53FF9972-08B5-4936-A92F-181B3B129965}" type="sibTrans" cxnId="{1FBAEE2E-BF78-42CE-B988-A8B4FFE299F0}">
      <dgm:prSet/>
      <dgm:spPr/>
      <dgm:t>
        <a:bodyPr/>
        <a:lstStyle/>
        <a:p>
          <a:endParaRPr lang="ru-RU"/>
        </a:p>
      </dgm:t>
    </dgm:pt>
    <dgm:pt modelId="{A504E4F2-24F9-4552-8F85-9F3DA46531F4}" type="pres">
      <dgm:prSet presAssocID="{DA1280FE-3EF1-460E-9AD9-64FC497C7304}" presName="linear" presStyleCnt="0">
        <dgm:presLayoutVars>
          <dgm:animLvl val="lvl"/>
          <dgm:resizeHandles val="exact"/>
        </dgm:presLayoutVars>
      </dgm:prSet>
      <dgm:spPr/>
    </dgm:pt>
    <dgm:pt modelId="{E0F74D33-1D59-419C-9745-5727B6263730}" type="pres">
      <dgm:prSet presAssocID="{2EEE2A33-3BA5-4E50-B759-0968F2A3342F}" presName="parentText" presStyleLbl="node1" presStyleIdx="0" presStyleCnt="2" custLinFactY="-58970" custLinFactNeighborX="6260" custLinFactNeighborY="-100000">
        <dgm:presLayoutVars>
          <dgm:chMax val="0"/>
          <dgm:bulletEnabled val="1"/>
        </dgm:presLayoutVars>
      </dgm:prSet>
      <dgm:spPr/>
    </dgm:pt>
    <dgm:pt modelId="{C9D5976E-16F5-4149-A8F9-189D95E98078}" type="pres">
      <dgm:prSet presAssocID="{D2D255A1-5C17-4E0F-96DC-63BC577B0AA1}" presName="spacer" presStyleCnt="0"/>
      <dgm:spPr/>
    </dgm:pt>
    <dgm:pt modelId="{E3B81E61-65AF-43F3-A587-DEA3C64AF4C6}" type="pres">
      <dgm:prSet presAssocID="{DF2A5036-0A33-44A6-A363-740AAC13978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FBAEE2E-BF78-42CE-B988-A8B4FFE299F0}" srcId="{DA1280FE-3EF1-460E-9AD9-64FC497C7304}" destId="{DF2A5036-0A33-44A6-A363-740AAC139789}" srcOrd="1" destOrd="0" parTransId="{E16E0987-12FC-4A91-AAA3-592CF50C56D6}" sibTransId="{53FF9972-08B5-4936-A92F-181B3B129965}"/>
    <dgm:cxn modelId="{E0A6B651-D7FC-45A2-81C3-567031D3EC60}" type="presOf" srcId="{DF2A5036-0A33-44A6-A363-740AAC139789}" destId="{E3B81E61-65AF-43F3-A587-DEA3C64AF4C6}" srcOrd="0" destOrd="0" presId="urn:microsoft.com/office/officeart/2005/8/layout/vList2"/>
    <dgm:cxn modelId="{D8275478-43A3-42DD-BD02-7882652E03C4}" srcId="{DA1280FE-3EF1-460E-9AD9-64FC497C7304}" destId="{2EEE2A33-3BA5-4E50-B759-0968F2A3342F}" srcOrd="0" destOrd="0" parTransId="{46DDB7D7-84E3-43B6-8A57-98235BCEB738}" sibTransId="{D2D255A1-5C17-4E0F-96DC-63BC577B0AA1}"/>
    <dgm:cxn modelId="{1ADC10D0-CC11-4039-B45C-1952AD13D300}" type="presOf" srcId="{DA1280FE-3EF1-460E-9AD9-64FC497C7304}" destId="{A504E4F2-24F9-4552-8F85-9F3DA46531F4}" srcOrd="0" destOrd="0" presId="urn:microsoft.com/office/officeart/2005/8/layout/vList2"/>
    <dgm:cxn modelId="{FB61AAEC-B148-4088-8313-F9E6A29204AD}" type="presOf" srcId="{2EEE2A33-3BA5-4E50-B759-0968F2A3342F}" destId="{E0F74D33-1D59-419C-9745-5727B6263730}" srcOrd="0" destOrd="0" presId="urn:microsoft.com/office/officeart/2005/8/layout/vList2"/>
    <dgm:cxn modelId="{D33FCCDB-C7D1-4555-972D-094040E74575}" type="presParOf" srcId="{A504E4F2-24F9-4552-8F85-9F3DA46531F4}" destId="{E0F74D33-1D59-419C-9745-5727B6263730}" srcOrd="0" destOrd="0" presId="urn:microsoft.com/office/officeart/2005/8/layout/vList2"/>
    <dgm:cxn modelId="{D26EC6A2-B0ED-4C9B-BAAF-AB4118A885E6}" type="presParOf" srcId="{A504E4F2-24F9-4552-8F85-9F3DA46531F4}" destId="{C9D5976E-16F5-4149-A8F9-189D95E98078}" srcOrd="1" destOrd="0" presId="urn:microsoft.com/office/officeart/2005/8/layout/vList2"/>
    <dgm:cxn modelId="{2F6D1C8F-0856-4713-A7F9-D6E9EDB120DA}" type="presParOf" srcId="{A504E4F2-24F9-4552-8F85-9F3DA46531F4}" destId="{E3B81E61-65AF-43F3-A587-DEA3C64AF4C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C163D-A42D-42D4-ADFC-FED1FA4254E7}">
      <dsp:nvSpPr>
        <dsp:cNvPr id="0" name=""/>
        <dsp:cNvSpPr/>
      </dsp:nvSpPr>
      <dsp:spPr>
        <a:xfrm>
          <a:off x="0" y="434711"/>
          <a:ext cx="10623177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25724-D497-4FC7-84B6-C476790B45F3}">
      <dsp:nvSpPr>
        <dsp:cNvPr id="0" name=""/>
        <dsp:cNvSpPr/>
      </dsp:nvSpPr>
      <dsp:spPr>
        <a:xfrm>
          <a:off x="549781" y="232326"/>
          <a:ext cx="7436223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072" tIns="0" rIns="28107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400" kern="1200" dirty="0">
              <a:latin typeface="Bookman Old Style" pitchFamily="18" charset="0"/>
            </a:rPr>
            <a:t>самостоятельно ставит социально и личностно значимые цели деятельности и поведения,</a:t>
          </a:r>
        </a:p>
      </dsp:txBody>
      <dsp:txXfrm>
        <a:off x="580043" y="262588"/>
        <a:ext cx="7375699" cy="559396"/>
      </dsp:txXfrm>
    </dsp:sp>
    <dsp:sp modelId="{9773CC84-776B-4277-B825-ADBD5EA8FFEB}">
      <dsp:nvSpPr>
        <dsp:cNvPr id="0" name=""/>
        <dsp:cNvSpPr/>
      </dsp:nvSpPr>
      <dsp:spPr>
        <a:xfrm>
          <a:off x="0" y="1387271"/>
          <a:ext cx="10623177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470669"/>
              <a:satOff val="-2046"/>
              <a:lumOff val="-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B293D-A1C5-48D2-B730-7CE0C110B29A}">
      <dsp:nvSpPr>
        <dsp:cNvPr id="0" name=""/>
        <dsp:cNvSpPr/>
      </dsp:nvSpPr>
      <dsp:spPr>
        <a:xfrm>
          <a:off x="531158" y="1077311"/>
          <a:ext cx="7436223" cy="619920"/>
        </a:xfrm>
        <a:prstGeom prst="roundRect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072" tIns="0" rIns="28107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400" kern="1200" dirty="0">
              <a:latin typeface="Bookman Old Style" pitchFamily="18" charset="0"/>
            </a:rPr>
            <a:t>прогнозирует их результаты,</a:t>
          </a:r>
        </a:p>
      </dsp:txBody>
      <dsp:txXfrm>
        <a:off x="561420" y="1107573"/>
        <a:ext cx="7375699" cy="559396"/>
      </dsp:txXfrm>
    </dsp:sp>
    <dsp:sp modelId="{AF63EC8F-21FB-4398-92FE-954478A19072}">
      <dsp:nvSpPr>
        <dsp:cNvPr id="0" name=""/>
        <dsp:cNvSpPr/>
      </dsp:nvSpPr>
      <dsp:spPr>
        <a:xfrm>
          <a:off x="0" y="2339831"/>
          <a:ext cx="10623177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941338"/>
              <a:satOff val="-4091"/>
              <a:lumOff val="-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AA6CDA-D266-465E-8C6F-CBE599D8BAF2}">
      <dsp:nvSpPr>
        <dsp:cNvPr id="0" name=""/>
        <dsp:cNvSpPr/>
      </dsp:nvSpPr>
      <dsp:spPr>
        <a:xfrm>
          <a:off x="531158" y="2029871"/>
          <a:ext cx="7436223" cy="619920"/>
        </a:xfrm>
        <a:prstGeom prst="roundRect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072" tIns="0" rIns="28107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400" kern="1200" dirty="0">
              <a:latin typeface="Bookman Old Style" pitchFamily="18" charset="0"/>
            </a:rPr>
            <a:t>определяет пути и способы достижения,</a:t>
          </a:r>
        </a:p>
      </dsp:txBody>
      <dsp:txXfrm>
        <a:off x="561420" y="2060133"/>
        <a:ext cx="7375699" cy="559396"/>
      </dsp:txXfrm>
    </dsp:sp>
    <dsp:sp modelId="{5C77A064-B5E0-431F-8C04-F90664DF2F2F}">
      <dsp:nvSpPr>
        <dsp:cNvPr id="0" name=""/>
        <dsp:cNvSpPr/>
      </dsp:nvSpPr>
      <dsp:spPr>
        <a:xfrm>
          <a:off x="0" y="3292391"/>
          <a:ext cx="10623177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12007"/>
              <a:satOff val="-6137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349CD-8D24-4633-83B6-4A27AF942E46}">
      <dsp:nvSpPr>
        <dsp:cNvPr id="0" name=""/>
        <dsp:cNvSpPr/>
      </dsp:nvSpPr>
      <dsp:spPr>
        <a:xfrm>
          <a:off x="531158" y="2982431"/>
          <a:ext cx="7436223" cy="619920"/>
        </a:xfrm>
        <a:prstGeom prst="roundRect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072" tIns="0" rIns="28107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400" kern="1200" dirty="0">
              <a:latin typeface="Bookman Old Style" pitchFamily="18" charset="0"/>
            </a:rPr>
            <a:t>активно и успешно осуществляет деятельность,</a:t>
          </a:r>
        </a:p>
      </dsp:txBody>
      <dsp:txXfrm>
        <a:off x="561420" y="3012693"/>
        <a:ext cx="7375699" cy="559396"/>
      </dsp:txXfrm>
    </dsp:sp>
    <dsp:sp modelId="{E604DC25-EA5A-491A-A0E6-CE1E95AE8439}">
      <dsp:nvSpPr>
        <dsp:cNvPr id="0" name=""/>
        <dsp:cNvSpPr/>
      </dsp:nvSpPr>
      <dsp:spPr>
        <a:xfrm>
          <a:off x="0" y="4244951"/>
          <a:ext cx="10623177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882676"/>
              <a:satOff val="-8182"/>
              <a:lumOff val="-31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44572A-02BB-43CD-9647-05AF38C17B08}">
      <dsp:nvSpPr>
        <dsp:cNvPr id="0" name=""/>
        <dsp:cNvSpPr/>
      </dsp:nvSpPr>
      <dsp:spPr>
        <a:xfrm>
          <a:off x="531158" y="3934991"/>
          <a:ext cx="7436223" cy="619920"/>
        </a:xfrm>
        <a:prstGeom prst="roundRect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072" tIns="0" rIns="28107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400" kern="1200" dirty="0">
              <a:latin typeface="Bookman Old Style" pitchFamily="18" charset="0"/>
            </a:rPr>
            <a:t>полно и глубоко осознает изменения, критические оценивает степень соответствия изменений целям,</a:t>
          </a:r>
          <a:endParaRPr lang="ru-RU" sz="1400" kern="1200" dirty="0"/>
        </a:p>
      </dsp:txBody>
      <dsp:txXfrm>
        <a:off x="561420" y="3965253"/>
        <a:ext cx="7375699" cy="559396"/>
      </dsp:txXfrm>
    </dsp:sp>
    <dsp:sp modelId="{2E8315A0-5188-4E9E-83E9-BF48AC7FC499}">
      <dsp:nvSpPr>
        <dsp:cNvPr id="0" name=""/>
        <dsp:cNvSpPr/>
      </dsp:nvSpPr>
      <dsp:spPr>
        <a:xfrm>
          <a:off x="0" y="5197511"/>
          <a:ext cx="10623177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3B416-CEA8-4A28-9E42-7E743CF969A5}">
      <dsp:nvSpPr>
        <dsp:cNvPr id="0" name=""/>
        <dsp:cNvSpPr/>
      </dsp:nvSpPr>
      <dsp:spPr>
        <a:xfrm>
          <a:off x="531158" y="4887551"/>
          <a:ext cx="7436223" cy="61992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072" tIns="0" rIns="281072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kern="1200" dirty="0">
              <a:latin typeface="Bookman Old Style" pitchFamily="18" charset="0"/>
            </a:rPr>
            <a:t> вносит необходимые коррективы</a:t>
          </a:r>
          <a:endParaRPr lang="ru-RU" sz="1400" kern="1200" dirty="0"/>
        </a:p>
      </dsp:txBody>
      <dsp:txXfrm>
        <a:off x="561420" y="4917813"/>
        <a:ext cx="7375699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6C9EB-66E4-4854-B6E2-3F789B9C380D}">
      <dsp:nvSpPr>
        <dsp:cNvPr id="0" name=""/>
        <dsp:cNvSpPr/>
      </dsp:nvSpPr>
      <dsp:spPr>
        <a:xfrm>
          <a:off x="0" y="2268"/>
          <a:ext cx="103217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9CCD4-B03D-4F58-B44E-73B90033E3B5}">
      <dsp:nvSpPr>
        <dsp:cNvPr id="0" name=""/>
        <dsp:cNvSpPr/>
      </dsp:nvSpPr>
      <dsp:spPr>
        <a:xfrm>
          <a:off x="0" y="2268"/>
          <a:ext cx="10321736" cy="1547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</a:rPr>
            <a:t>диагностика опыта поведения через </a:t>
          </a:r>
          <a:r>
            <a:rPr lang="ru-RU" sz="2800" b="1" kern="1200" dirty="0">
              <a:solidFill>
                <a:schemeClr val="tx1"/>
              </a:solidFill>
            </a:rPr>
            <a:t>совместный анализ реальных ситуаций</a:t>
          </a:r>
          <a:r>
            <a:rPr lang="ru-RU" sz="2800" kern="1200" dirty="0">
              <a:solidFill>
                <a:schemeClr val="tx1"/>
              </a:solidFill>
            </a:rPr>
            <a:t>;</a:t>
          </a:r>
        </a:p>
      </dsp:txBody>
      <dsp:txXfrm>
        <a:off x="0" y="2268"/>
        <a:ext cx="10321736" cy="1547156"/>
      </dsp:txXfrm>
    </dsp:sp>
    <dsp:sp modelId="{DC4D196C-FB82-4637-837F-EE07DF766267}">
      <dsp:nvSpPr>
        <dsp:cNvPr id="0" name=""/>
        <dsp:cNvSpPr/>
      </dsp:nvSpPr>
      <dsp:spPr>
        <a:xfrm>
          <a:off x="0" y="1549425"/>
          <a:ext cx="103217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B10D6-1753-46A8-982A-55BC57E8DF2A}">
      <dsp:nvSpPr>
        <dsp:cNvPr id="0" name=""/>
        <dsp:cNvSpPr/>
      </dsp:nvSpPr>
      <dsp:spPr>
        <a:xfrm>
          <a:off x="0" y="1464393"/>
          <a:ext cx="10321736" cy="1547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</a:rPr>
            <a:t>диагностика понимания нравственной нормы в процессе </a:t>
          </a:r>
          <a:r>
            <a:rPr lang="ru-RU" sz="2800" b="1" kern="1200" dirty="0">
              <a:solidFill>
                <a:schemeClr val="tx1"/>
              </a:solidFill>
            </a:rPr>
            <a:t>воспроизведения детьми фактов нравственного поведения «по образцу», </a:t>
          </a:r>
          <a:r>
            <a:rPr lang="ru-RU" sz="2800" kern="1200" dirty="0">
              <a:solidFill>
                <a:schemeClr val="tx1"/>
              </a:solidFill>
            </a:rPr>
            <a:t>изложение возможных нравственных событий по заданной ситуации;</a:t>
          </a:r>
        </a:p>
      </dsp:txBody>
      <dsp:txXfrm>
        <a:off x="0" y="1464393"/>
        <a:ext cx="10321736" cy="1547156"/>
      </dsp:txXfrm>
    </dsp:sp>
    <dsp:sp modelId="{FE93875F-82FD-41E7-9B96-9E2586FBAEBF}">
      <dsp:nvSpPr>
        <dsp:cNvPr id="0" name=""/>
        <dsp:cNvSpPr/>
      </dsp:nvSpPr>
      <dsp:spPr>
        <a:xfrm>
          <a:off x="0" y="3096581"/>
          <a:ext cx="103217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81453B-8467-42C5-B277-08C8D55FC6EB}">
      <dsp:nvSpPr>
        <dsp:cNvPr id="0" name=""/>
        <dsp:cNvSpPr/>
      </dsp:nvSpPr>
      <dsp:spPr>
        <a:xfrm>
          <a:off x="0" y="3096581"/>
          <a:ext cx="10321736" cy="1547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</a:rPr>
            <a:t>диагностика через создание </a:t>
          </a:r>
          <a:r>
            <a:rPr lang="ru-RU" sz="2800" b="0" kern="1200" dirty="0">
              <a:solidFill>
                <a:schemeClr val="tx1"/>
              </a:solidFill>
            </a:rPr>
            <a:t>условий, требующих </a:t>
          </a:r>
          <a:r>
            <a:rPr lang="ru-RU" sz="2800" b="1" kern="1200" dirty="0">
              <a:solidFill>
                <a:schemeClr val="tx1"/>
              </a:solidFill>
            </a:rPr>
            <a:t>практического применения знаний о нравственных нормах в реальном поведении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0" y="3096581"/>
        <a:ext cx="10321736" cy="15471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6F5D0-7FD3-4B0B-928A-77B7B6A929CC}">
      <dsp:nvSpPr>
        <dsp:cNvPr id="0" name=""/>
        <dsp:cNvSpPr/>
      </dsp:nvSpPr>
      <dsp:spPr>
        <a:xfrm>
          <a:off x="1978618" y="412585"/>
          <a:ext cx="4989130" cy="15591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6033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Когнитивный компонент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полнота и адекватность представлений, познавательная активность,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понимание сущности и значимости ценности, наличие готовности к поиску, получению, обработке и применению информации. </a:t>
          </a:r>
        </a:p>
      </dsp:txBody>
      <dsp:txXfrm>
        <a:off x="1978618" y="412585"/>
        <a:ext cx="4989130" cy="1559103"/>
      </dsp:txXfrm>
    </dsp:sp>
    <dsp:sp modelId="{F0D74FBE-695C-4697-8EAC-33165C8DC5C4}">
      <dsp:nvSpPr>
        <dsp:cNvPr id="0" name=""/>
        <dsp:cNvSpPr/>
      </dsp:nvSpPr>
      <dsp:spPr>
        <a:xfrm>
          <a:off x="1770738" y="187381"/>
          <a:ext cx="1091372" cy="1637058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306D0-27D1-4426-8EF1-F06B7C770CEF}">
      <dsp:nvSpPr>
        <dsp:cNvPr id="0" name=""/>
        <dsp:cNvSpPr/>
      </dsp:nvSpPr>
      <dsp:spPr>
        <a:xfrm>
          <a:off x="1978618" y="2375323"/>
          <a:ext cx="4989130" cy="15591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6033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Эмоционально-оценочный компонент - </a:t>
          </a:r>
          <a:r>
            <a:rPr lang="ru-RU" sz="1500" kern="1200" dirty="0"/>
            <a:t>потребности и мотивы, предопределяющие психологическую готовность к деятельности, способность личности к анализу собственного поведения, к объективной самооценке</a:t>
          </a:r>
        </a:p>
      </dsp:txBody>
      <dsp:txXfrm>
        <a:off x="1978618" y="2375323"/>
        <a:ext cx="4989130" cy="1559103"/>
      </dsp:txXfrm>
    </dsp:sp>
    <dsp:sp modelId="{FA0BE812-436C-478B-B83C-78405B845FB9}">
      <dsp:nvSpPr>
        <dsp:cNvPr id="0" name=""/>
        <dsp:cNvSpPr/>
      </dsp:nvSpPr>
      <dsp:spPr>
        <a:xfrm>
          <a:off x="1770738" y="2150119"/>
          <a:ext cx="1091372" cy="1637058"/>
        </a:xfrm>
        <a:prstGeom prst="rect">
          <a:avLst/>
        </a:prstGeom>
        <a:solidFill>
          <a:schemeClr val="accent5">
            <a:tint val="50000"/>
            <a:hueOff val="-3694485"/>
            <a:satOff val="-6499"/>
            <a:lumOff val="-8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C9902-8870-4790-A445-1D0EECFE6C0D}">
      <dsp:nvSpPr>
        <dsp:cNvPr id="0" name=""/>
        <dsp:cNvSpPr/>
      </dsp:nvSpPr>
      <dsp:spPr>
        <a:xfrm>
          <a:off x="1978618" y="4338061"/>
          <a:ext cx="4989130" cy="15591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6033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Мотивационно-поведенческий компонент </a:t>
          </a:r>
          <a:r>
            <a:rPr lang="ru-RU" sz="1500" kern="1200" dirty="0"/>
            <a:t>мотивация поведения, социальный опыт проявления отношения в поведении, конкретные действия, выражающие отношение к ценности.</a:t>
          </a:r>
        </a:p>
      </dsp:txBody>
      <dsp:txXfrm>
        <a:off x="1978618" y="4338061"/>
        <a:ext cx="4989130" cy="1559103"/>
      </dsp:txXfrm>
    </dsp:sp>
    <dsp:sp modelId="{5989206B-7476-40A6-A0B3-E6278F22F46F}">
      <dsp:nvSpPr>
        <dsp:cNvPr id="0" name=""/>
        <dsp:cNvSpPr/>
      </dsp:nvSpPr>
      <dsp:spPr>
        <a:xfrm>
          <a:off x="1770738" y="4112857"/>
          <a:ext cx="1091372" cy="1637058"/>
        </a:xfrm>
        <a:prstGeom prst="rect">
          <a:avLst/>
        </a:prstGeom>
        <a:solidFill>
          <a:schemeClr val="accent5">
            <a:tint val="50000"/>
            <a:hueOff val="-7388970"/>
            <a:satOff val="-12997"/>
            <a:lumOff val="-16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FF7B0-F3BC-4050-8E6F-C39F85F3C7AD}">
      <dsp:nvSpPr>
        <dsp:cNvPr id="0" name=""/>
        <dsp:cNvSpPr/>
      </dsp:nvSpPr>
      <dsp:spPr>
        <a:xfrm>
          <a:off x="959268" y="0"/>
          <a:ext cx="2576121" cy="7707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Calibri" panose="020F0502020204030204"/>
              <a:ea typeface="+mn-ea"/>
              <a:cs typeface="+mn-cs"/>
            </a:rPr>
            <a:t>ситуации актуализации имеющегося социального опыта</a:t>
          </a:r>
        </a:p>
      </dsp:txBody>
      <dsp:txXfrm>
        <a:off x="981843" y="22575"/>
        <a:ext cx="2530971" cy="725626"/>
      </dsp:txXfrm>
    </dsp:sp>
    <dsp:sp modelId="{80F6BE99-9291-455A-847F-6010D3563EFC}">
      <dsp:nvSpPr>
        <dsp:cNvPr id="0" name=""/>
        <dsp:cNvSpPr/>
      </dsp:nvSpPr>
      <dsp:spPr>
        <a:xfrm>
          <a:off x="1216881" y="770776"/>
          <a:ext cx="209623" cy="528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4617"/>
              </a:lnTo>
              <a:lnTo>
                <a:pt x="228041" y="57461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0960EE-B5EB-494A-B783-5C1E2F7EE323}">
      <dsp:nvSpPr>
        <dsp:cNvPr id="0" name=""/>
        <dsp:cNvSpPr/>
      </dsp:nvSpPr>
      <dsp:spPr>
        <a:xfrm>
          <a:off x="1426504" y="928275"/>
          <a:ext cx="2329561" cy="7411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>
              <a:latin typeface="Calibri" panose="020F0502020204030204"/>
              <a:ea typeface="+mn-ea"/>
              <a:cs typeface="+mn-cs"/>
            </a:rPr>
            <a:t>актуализации одного из компонентов отношения (когнитивного, эмоционально-оценочного или мотивационно-поведенческого) </a:t>
          </a:r>
        </a:p>
      </dsp:txBody>
      <dsp:txXfrm>
        <a:off x="1448212" y="949983"/>
        <a:ext cx="2286145" cy="697755"/>
      </dsp:txXfrm>
    </dsp:sp>
    <dsp:sp modelId="{EA71DF10-C27D-48A6-9FE0-A3ED185D90FA}">
      <dsp:nvSpPr>
        <dsp:cNvPr id="0" name=""/>
        <dsp:cNvSpPr/>
      </dsp:nvSpPr>
      <dsp:spPr>
        <a:xfrm>
          <a:off x="1216881" y="770776"/>
          <a:ext cx="209623" cy="1407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1716"/>
              </a:lnTo>
              <a:lnTo>
                <a:pt x="228041" y="153171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1EC2C-F9A9-476B-9A43-483089187ED1}">
      <dsp:nvSpPr>
        <dsp:cNvPr id="0" name=""/>
        <dsp:cNvSpPr/>
      </dsp:nvSpPr>
      <dsp:spPr>
        <a:xfrm>
          <a:off x="1426504" y="1826723"/>
          <a:ext cx="2454799" cy="703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470669"/>
              <a:satOff val="-2046"/>
              <a:lumOff val="-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>
              <a:latin typeface="Calibri" panose="020F0502020204030204"/>
              <a:ea typeface="+mn-ea"/>
              <a:cs typeface="+mn-cs"/>
            </a:rPr>
            <a:t>смешанные ситуации (сочетающие актуализацию нескольких компонентов)</a:t>
          </a:r>
        </a:p>
      </dsp:txBody>
      <dsp:txXfrm>
        <a:off x="1447120" y="1847339"/>
        <a:ext cx="2413567" cy="662639"/>
      </dsp:txXfrm>
    </dsp:sp>
    <dsp:sp modelId="{BA6CEC69-DBF1-47E3-99D0-06D74A217E2E}">
      <dsp:nvSpPr>
        <dsp:cNvPr id="0" name=""/>
        <dsp:cNvSpPr/>
      </dsp:nvSpPr>
      <dsp:spPr>
        <a:xfrm>
          <a:off x="3801956" y="221"/>
          <a:ext cx="2073036" cy="683859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latin typeface="Calibri" panose="020F0502020204030204"/>
              <a:ea typeface="+mn-ea"/>
              <a:cs typeface="+mn-cs"/>
            </a:rPr>
            <a:t>ситуации обогащения социального опыта</a:t>
          </a:r>
        </a:p>
      </dsp:txBody>
      <dsp:txXfrm>
        <a:off x="3821986" y="20251"/>
        <a:ext cx="2032976" cy="643799"/>
      </dsp:txXfrm>
    </dsp:sp>
    <dsp:sp modelId="{DCEF05DF-BD8E-43C4-BAA1-A8DE2DED9C12}">
      <dsp:nvSpPr>
        <dsp:cNvPr id="0" name=""/>
        <dsp:cNvSpPr/>
      </dsp:nvSpPr>
      <dsp:spPr>
        <a:xfrm>
          <a:off x="4009259" y="684080"/>
          <a:ext cx="207303" cy="448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417"/>
              </a:lnTo>
              <a:lnTo>
                <a:pt x="225517" y="48741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B9D71A-0FC9-474D-A9AC-042A6A0EED0F}">
      <dsp:nvSpPr>
        <dsp:cNvPr id="0" name=""/>
        <dsp:cNvSpPr/>
      </dsp:nvSpPr>
      <dsp:spPr>
        <a:xfrm>
          <a:off x="4216563" y="841357"/>
          <a:ext cx="1966319" cy="581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941338"/>
              <a:satOff val="-4091"/>
              <a:lumOff val="-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>
              <a:latin typeface="Calibri" panose="020F0502020204030204"/>
              <a:ea typeface="+mn-ea"/>
              <a:cs typeface="+mn-cs"/>
            </a:rPr>
            <a:t>ситуации дополнения социальных представлений о ценности</a:t>
          </a:r>
        </a:p>
      </dsp:txBody>
      <dsp:txXfrm>
        <a:off x="4233596" y="858390"/>
        <a:ext cx="1932253" cy="547481"/>
      </dsp:txXfrm>
    </dsp:sp>
    <dsp:sp modelId="{C7BA6044-B84B-4A3C-8B43-3285C1D1CB84}">
      <dsp:nvSpPr>
        <dsp:cNvPr id="0" name=""/>
        <dsp:cNvSpPr/>
      </dsp:nvSpPr>
      <dsp:spPr>
        <a:xfrm>
          <a:off x="4009259" y="684080"/>
          <a:ext cx="207303" cy="1148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984"/>
              </a:lnTo>
              <a:lnTo>
                <a:pt x="225517" y="124898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FB16E8-AC17-4BC2-8D0B-F79A6E4D205F}">
      <dsp:nvSpPr>
        <dsp:cNvPr id="0" name=""/>
        <dsp:cNvSpPr/>
      </dsp:nvSpPr>
      <dsp:spPr>
        <a:xfrm>
          <a:off x="4216563" y="1580181"/>
          <a:ext cx="1963833" cy="504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12007"/>
              <a:satOff val="-6137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>
              <a:latin typeface="Calibri" panose="020F0502020204030204"/>
              <a:ea typeface="+mn-ea"/>
              <a:cs typeface="+mn-cs"/>
            </a:rPr>
            <a:t>ситуации социального взаимодействия на основе ценностей</a:t>
          </a:r>
        </a:p>
      </dsp:txBody>
      <dsp:txXfrm>
        <a:off x="4231325" y="1594943"/>
        <a:ext cx="1934309" cy="474492"/>
      </dsp:txXfrm>
    </dsp:sp>
    <dsp:sp modelId="{09F2C96C-3CE2-41EA-9E8F-3896C8F56857}">
      <dsp:nvSpPr>
        <dsp:cNvPr id="0" name=""/>
        <dsp:cNvSpPr/>
      </dsp:nvSpPr>
      <dsp:spPr>
        <a:xfrm>
          <a:off x="4009259" y="684080"/>
          <a:ext cx="237279" cy="1797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5037"/>
              </a:lnTo>
              <a:lnTo>
                <a:pt x="258127" y="195503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9313E3-6D9C-4AD4-9918-E75EBFD073A2}">
      <dsp:nvSpPr>
        <dsp:cNvPr id="0" name=""/>
        <dsp:cNvSpPr/>
      </dsp:nvSpPr>
      <dsp:spPr>
        <a:xfrm>
          <a:off x="4246539" y="2241475"/>
          <a:ext cx="2009330" cy="479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882676"/>
              <a:satOff val="-8182"/>
              <a:lumOff val="-31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>
              <a:latin typeface="Calibri" panose="020F0502020204030204"/>
              <a:ea typeface="+mn-ea"/>
              <a:cs typeface="+mn-cs"/>
            </a:rPr>
            <a:t>ситуации ценностного выбора </a:t>
          </a:r>
        </a:p>
      </dsp:txBody>
      <dsp:txXfrm>
        <a:off x="4260583" y="2255519"/>
        <a:ext cx="1981242" cy="451399"/>
      </dsp:txXfrm>
    </dsp:sp>
    <dsp:sp modelId="{78ED1F62-7008-465C-B8DD-10CC6DEC4ECF}">
      <dsp:nvSpPr>
        <dsp:cNvPr id="0" name=""/>
        <dsp:cNvSpPr/>
      </dsp:nvSpPr>
      <dsp:spPr>
        <a:xfrm>
          <a:off x="4009259" y="684080"/>
          <a:ext cx="224445" cy="2446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0964"/>
              </a:lnTo>
              <a:lnTo>
                <a:pt x="225517" y="266096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F3B83-F83D-4AC6-A62B-78D5F3467E9D}">
      <dsp:nvSpPr>
        <dsp:cNvPr id="0" name=""/>
        <dsp:cNvSpPr/>
      </dsp:nvSpPr>
      <dsp:spPr>
        <a:xfrm>
          <a:off x="4233705" y="2878460"/>
          <a:ext cx="2341217" cy="503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Calibri" panose="020F0502020204030204"/>
              <a:ea typeface="+mn-ea"/>
              <a:cs typeface="+mn-cs"/>
            </a:rPr>
            <a:t>ситуации осознания собственного ценностного отношения, отстаивания позиции </a:t>
          </a:r>
          <a:r>
            <a:rPr lang="ru-RU" sz="1000" kern="1200" dirty="0" err="1">
              <a:latin typeface="Calibri" panose="020F0502020204030204"/>
              <a:ea typeface="+mn-ea"/>
              <a:cs typeface="+mn-cs"/>
            </a:rPr>
            <a:t>субъктности</a:t>
          </a:r>
          <a:endParaRPr lang="ru-RU" sz="1000" kern="1200" dirty="0">
            <a:latin typeface="Calibri" panose="020F0502020204030204"/>
            <a:ea typeface="+mn-ea"/>
            <a:cs typeface="+mn-cs"/>
          </a:endParaRPr>
        </a:p>
      </dsp:txBody>
      <dsp:txXfrm>
        <a:off x="4248460" y="2893215"/>
        <a:ext cx="2311707" cy="4742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4457F8-3FB2-403B-B24E-55BD0A9DB795}">
      <dsp:nvSpPr>
        <dsp:cNvPr id="0" name=""/>
        <dsp:cNvSpPr/>
      </dsp:nvSpPr>
      <dsp:spPr>
        <a:xfrm>
          <a:off x="0" y="14511"/>
          <a:ext cx="10972800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300" kern="1200"/>
            <a:t>Ухаживать за домашними животными 55%</a:t>
          </a:r>
        </a:p>
      </dsp:txBody>
      <dsp:txXfrm>
        <a:off x="50347" y="64858"/>
        <a:ext cx="10872106" cy="930660"/>
      </dsp:txXfrm>
    </dsp:sp>
    <dsp:sp modelId="{E17AA58D-2087-457A-BB2F-4E0FF20F4594}">
      <dsp:nvSpPr>
        <dsp:cNvPr id="0" name=""/>
        <dsp:cNvSpPr/>
      </dsp:nvSpPr>
      <dsp:spPr>
        <a:xfrm>
          <a:off x="0" y="1169706"/>
          <a:ext cx="10972800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300" kern="1200"/>
            <a:t>Забота об окружающей среде 15%</a:t>
          </a:r>
        </a:p>
      </dsp:txBody>
      <dsp:txXfrm>
        <a:off x="50347" y="1220053"/>
        <a:ext cx="10872106" cy="930660"/>
      </dsp:txXfrm>
    </dsp:sp>
    <dsp:sp modelId="{B439C49B-3583-4D3C-9559-20BE6BD2A13A}">
      <dsp:nvSpPr>
        <dsp:cNvPr id="0" name=""/>
        <dsp:cNvSpPr/>
      </dsp:nvSpPr>
      <dsp:spPr>
        <a:xfrm>
          <a:off x="0" y="2324901"/>
          <a:ext cx="10972800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300" kern="1200"/>
            <a:t>Помогать 11%</a:t>
          </a:r>
        </a:p>
      </dsp:txBody>
      <dsp:txXfrm>
        <a:off x="50347" y="2375248"/>
        <a:ext cx="10872106" cy="930660"/>
      </dsp:txXfrm>
    </dsp:sp>
    <dsp:sp modelId="{A026518F-CF84-44D8-97E1-FB39DC6301D9}">
      <dsp:nvSpPr>
        <dsp:cNvPr id="0" name=""/>
        <dsp:cNvSpPr/>
      </dsp:nvSpPr>
      <dsp:spPr>
        <a:xfrm>
          <a:off x="0" y="3480096"/>
          <a:ext cx="10972800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300" kern="1200"/>
            <a:t>Любить 7%</a:t>
          </a:r>
        </a:p>
      </dsp:txBody>
      <dsp:txXfrm>
        <a:off x="50347" y="3530443"/>
        <a:ext cx="10872106" cy="9306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36AD4-287E-4DA5-B725-67D5A18FBE77}">
      <dsp:nvSpPr>
        <dsp:cNvPr id="0" name=""/>
        <dsp:cNvSpPr/>
      </dsp:nvSpPr>
      <dsp:spPr>
        <a:xfrm>
          <a:off x="0" y="35080"/>
          <a:ext cx="10515600" cy="2065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200" kern="1200"/>
            <a:t>«чтобы вернулось добро» 47%</a:t>
          </a:r>
        </a:p>
      </dsp:txBody>
      <dsp:txXfrm>
        <a:off x="100840" y="135920"/>
        <a:ext cx="10313920" cy="1864028"/>
      </dsp:txXfrm>
    </dsp:sp>
    <dsp:sp modelId="{E5F0AE0B-2955-466E-9D5E-ED1F8F723A54}">
      <dsp:nvSpPr>
        <dsp:cNvPr id="0" name=""/>
        <dsp:cNvSpPr/>
      </dsp:nvSpPr>
      <dsp:spPr>
        <a:xfrm>
          <a:off x="0" y="2250549"/>
          <a:ext cx="10515600" cy="2065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200" kern="1200"/>
            <a:t>«чтобы понять, что тот кто о Вас заботится –любит»</a:t>
          </a:r>
        </a:p>
      </dsp:txBody>
      <dsp:txXfrm>
        <a:off x="100840" y="2351389"/>
        <a:ext cx="10313920" cy="18640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74D33-1D59-419C-9745-5727B6263730}">
      <dsp:nvSpPr>
        <dsp:cNvPr id="0" name=""/>
        <dsp:cNvSpPr/>
      </dsp:nvSpPr>
      <dsp:spPr>
        <a:xfrm>
          <a:off x="0" y="0"/>
          <a:ext cx="8736971" cy="1199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0" kern="1200" dirty="0"/>
            <a:t>«О друзьях» 4%</a:t>
          </a:r>
        </a:p>
      </dsp:txBody>
      <dsp:txXfrm>
        <a:off x="58543" y="58543"/>
        <a:ext cx="8619885" cy="1082164"/>
      </dsp:txXfrm>
    </dsp:sp>
    <dsp:sp modelId="{E3B81E61-65AF-43F3-A587-DEA3C64AF4C6}">
      <dsp:nvSpPr>
        <dsp:cNvPr id="0" name=""/>
        <dsp:cNvSpPr/>
      </dsp:nvSpPr>
      <dsp:spPr>
        <a:xfrm>
          <a:off x="0" y="1348573"/>
          <a:ext cx="8736971" cy="1199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0" kern="1200" dirty="0"/>
            <a:t>«Ни о ком» 8%</a:t>
          </a:r>
        </a:p>
      </dsp:txBody>
      <dsp:txXfrm>
        <a:off x="58543" y="1407116"/>
        <a:ext cx="8619885" cy="1082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75C65-A063-4F56-A87B-C428D08E228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99918-994B-4A00-85BB-A2FDBDA6D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673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9CF3E-D0E6-4D80-AB24-6B40314F396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349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02394-0B0A-4EDE-B9F5-8E02A1CBA1C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7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72588" y="1953927"/>
            <a:ext cx="7395411" cy="155603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72588" y="3602038"/>
            <a:ext cx="7395412" cy="4020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ФИО автора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3272588" y="4096184"/>
            <a:ext cx="7395411" cy="46149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Наименование подразделения</a:t>
            </a:r>
          </a:p>
        </p:txBody>
      </p:sp>
    </p:spTree>
    <p:extLst>
      <p:ext uri="{BB962C8B-B14F-4D97-AF65-F5344CB8AC3E}">
        <p14:creationId xmlns:p14="http://schemas.microsoft.com/office/powerpoint/2010/main" val="110991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64439" y="245533"/>
            <a:ext cx="7444962" cy="59740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/>
          </p:nvPr>
        </p:nvSpPr>
        <p:spPr>
          <a:xfrm>
            <a:off x="533401" y="1397000"/>
            <a:ext cx="11176000" cy="31338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533401" y="4770267"/>
            <a:ext cx="11176000" cy="930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87765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636478" y="3044079"/>
            <a:ext cx="5515989" cy="5974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4542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32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48C4D39-DEE8-95CB-8D37-CD243FB2A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118D4-42A7-4550-A0B0-053C84244487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4AAF5FC-D80D-9753-EC37-13E4D65A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BFED66-92C8-54B7-CDF7-D50C3E2C6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A964-BB9A-4F1C-924D-F4FDB93597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65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A89BE-EC80-41C1-ABA2-2E12C5059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C028CA5-8AE3-495E-88E3-F6F1BC3D9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1B4DD9-9FE2-4920-BB05-614A5C54D70A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AB6CC1-519E-41DD-8156-470A074D9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69BE94-BFD1-4920-BC34-BECB17DA7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60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bg>
      <p:bgPr>
        <a:blipFill dpi="0" rotWithShape="1">
          <a:blip r:embed="rId2">
            <a:lum/>
          </a:blip>
          <a:srcRect/>
          <a:stretch>
            <a:fillRect b="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6E1D788D-3812-4212-9B22-D7389498FB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3347" y="201613"/>
            <a:ext cx="3964991" cy="520282"/>
          </a:xfrm>
        </p:spPr>
        <p:txBody>
          <a:bodyPr wrap="square" lIns="10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b="1" u="sng" dirty="0">
                <a:solidFill>
                  <a:srgbClr val="01649D"/>
                </a:solidFill>
              </a:rPr>
              <a:t>Название презентации</a:t>
            </a:r>
          </a:p>
          <a:p>
            <a:pPr lvl="0"/>
            <a:endParaRPr lang="ru-RU" dirty="0"/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6E2DDF90-5138-4CD8-8811-D96AB5DE51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779" y="1403167"/>
            <a:ext cx="11359415" cy="52532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7052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334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8133480" y="-222120"/>
            <a:ext cx="3964680" cy="13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506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04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0" r:id="rId6"/>
    <p:sldLayoutId id="2147483668" r:id="rId7"/>
    <p:sldLayoutId id="2147483669" r:id="rId8"/>
    <p:sldLayoutId id="214748367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896A7-79FF-4542-81E2-82DF15E89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4389" y="2038561"/>
            <a:ext cx="8171155" cy="968894"/>
          </a:xfrm>
        </p:spPr>
        <p:txBody>
          <a:bodyPr>
            <a:normAutofit fontScale="90000"/>
          </a:bodyPr>
          <a:lstStyle/>
          <a:p>
            <a:pPr indent="635" fontAlgn="base"/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ТРАДИЦИИ И СОВРЕМЕННЫЕ ТЕНДЕНЦИИ В ВОСПИТАНИИ МЛАДШЕГО ШКОЛЬНИКА КАК СУБЪЕКТА НРАВСТВЕННОГО ПОВЕДЕНИЯ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48A93C-CD86-4CCC-868E-09AB9F854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2962" y="3667224"/>
            <a:ext cx="7405037" cy="1590575"/>
          </a:xfrm>
        </p:spPr>
        <p:txBody>
          <a:bodyPr>
            <a:noAutofit/>
          </a:bodyPr>
          <a:lstStyle/>
          <a:p>
            <a:r>
              <a:rPr lang="ru-RU" sz="1400" b="1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Савинова Людмила Юрьевна, 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kern="1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к.п.н</a:t>
            </a:r>
            <a:r>
              <a:rPr lang="ru-RU" sz="1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., доцент, заведующий кафедрой</a:t>
            </a:r>
            <a:r>
              <a:rPr lang="ru-RU" sz="1400" b="1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педагогики начального образования и художественного развития ребенка, </a:t>
            </a:r>
          </a:p>
          <a:p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Российский государственный педагогический университет им. А. И. Герцена, 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 Санкт-Петербург</a:t>
            </a:r>
            <a:endParaRPr lang="ru-RU" sz="1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D48C00-52AA-4532-8928-BDAB0C9348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146" y="47404"/>
            <a:ext cx="1552797" cy="155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48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B69A4998-77B1-4C0D-AEEA-A3755BD815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DE64970-1120-4D4B-BD75-416E709E2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460421"/>
              </p:ext>
            </p:extLst>
          </p:nvPr>
        </p:nvGraphicFramePr>
        <p:xfrm>
          <a:off x="738360" y="173010"/>
          <a:ext cx="11359978" cy="9213953"/>
        </p:xfrm>
        <a:graphic>
          <a:graphicData uri="http://schemas.openxmlformats.org/drawingml/2006/table">
            <a:tbl>
              <a:tblPr/>
              <a:tblGrid>
                <a:gridCol w="11359978">
                  <a:extLst>
                    <a:ext uri="{9D8B030D-6E8A-4147-A177-3AD203B41FA5}">
                      <a16:colId xmlns:a16="http://schemas.microsoft.com/office/drawing/2014/main" val="3009595820"/>
                    </a:ext>
                  </a:extLst>
                </a:gridCol>
              </a:tblGrid>
              <a:tr h="147541">
                <a:tc>
                  <a:txBody>
                    <a:bodyPr/>
                    <a:lstStyle/>
                    <a:p>
                      <a:r>
                        <a:rPr lang="ru-RU" sz="1000" dirty="0" err="1">
                          <a:effectLst/>
                        </a:rPr>
                        <a:t>ормирование</a:t>
                      </a:r>
                      <a:r>
                        <a:rPr lang="ru-RU" sz="1000" dirty="0">
                          <a:effectLst/>
                        </a:rPr>
                        <a:t> политических представлений младших школьников как средство повышения качества гражданско-патриотического воспитания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265499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Формирование интереса к истории у младших школьников во внеурочной деятельности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149180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Развитие социального творчества младших школьников во внеурочной деятельности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377053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Развитие у младших школьников социального умения решать проблемы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599891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Развитие чувства справедливости у младших школьников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510044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Развитие представлений о любви у младших школьников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754969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Формирование основ гражданской идентичности у младших школьников средствами искусства мультипликации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827863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Образовательное путешествие как метод развития исследовательской креативности младших школьников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268809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Воспитание у младших школьников ценностного отношения к Родине средствами искусства мультипликации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531011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Вовлечение родителей в воспитательную работу как средство повышения качества воспитания ценностного отношения к познанию у младших школьников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936269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Формирование основ гражданской идентичности у младших школьников в игровой деятельности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034328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Развитие представлений младших школьников о дружбе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824628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Развитие способности понимать моральные последствия своих действий младшими школьниками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80988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Детское наставничество как средство развития коллектива младших школьников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521590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Развитие представлений о профессиях как средство воспитания у младших школьников ценностного отношения к труду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74018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Игра как средство формирования правовых представлений младших школьников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042112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Развитие морально-нравственной рефлексии у младших школьников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90657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Использование анимации в воспитании ценностных отношений третьеклассников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933523"/>
                  </a:ext>
                </a:extLst>
              </a:tr>
              <a:tr h="254123"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Совершенствование системы гражданского и патриотического воспитания через вовлечение детей и молодежи в патриотические общероссийские общественные объединения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257215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Использование анимации в воспитании ценностных отношений второкласссников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339474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Воспитание у младших школьников ценностного отношения к семейным традициям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242855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Развитие умения управлять временем у младших школьников в игровой деятельности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772384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Развитие политических представлений младших школьников в проектной деятельности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794913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Развитие коммуникативной креативности младших школьников в проблемно-ценностном общении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466366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Развитие социальной креативности младших школьников в игровой деятельности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934518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Проявление детской субкультуры в представлениях младших школьников о красоте как ценности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999631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Воспитание у младших подростков ценностного отношения к искусству в цифровой среде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145422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Игра как средство развития толерантности у младших школьников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328072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Поддержка родителей в воспитании младших школьников средствами ИКТ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339652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Развитие представлений младших школьников о милосердии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061835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Воспитание у младших школьников уважительного отношения к старшему поколению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387908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Воспитание творческого отношения к труду у младших школьников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377576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Воспитание ценностного отношения к человеку у младших школьников с помощью цифровых образовательных ресурсов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475916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Воспитание ценностного отношения к жизни у младших подростков средствами информационно-коммуникационных технологий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722475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Игра как средство воспитания ценностных отношений младших школьников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196996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Воспитание чувства ответственности у младших школьников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410933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Формирование политических представлений младших школьников во внеурочной деятельности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402841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Развитие отношения к времени как ценности у младших школьников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018116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Развитие представлений о национальных героях как средство повышения качества гражданско-патриотического воспитания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298131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Использование электронных образовательных ресурсов как средства развития представлений старших дошкольников о художественной культуре разных стран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171402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Особенности представлений младших школьников о добре и зле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350020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Использование коллективной творческой деятельности в воспитании у младших школьников ценностного отношения к Родине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119757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Использование информационных технологий в организации планирования жизнедеятельности класса в начальной школе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269340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Взаимодействие семьи и школы в воспитании у младших школьников ценностного отношения к труду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88043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Мониторинг качества правового воспитания в начальной школе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505556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Воспитание основ правовых представлений младших школьников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876557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Развитие этических чувств у младших школьников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886572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Коррекционно-развивающая работа с младшими школьниками, испытывающими социальную депривацию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170080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Коррекционно-развивающая работа с младшими школьниками из неполных семей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43064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Воспитание ценностного отношения к Родине у младших школьников средствами синема-технологии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833274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Воспитание ценностного отношения к семье у младших школьников средствами </a:t>
                      </a:r>
                      <a:r>
                        <a:rPr lang="ru-RU" sz="1000" dirty="0" err="1">
                          <a:effectLst/>
                        </a:rPr>
                        <a:t>синема</a:t>
                      </a:r>
                      <a:r>
                        <a:rPr lang="ru-RU" sz="1000" dirty="0">
                          <a:effectLst/>
                        </a:rPr>
                        <a:t>-технологии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995592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Развитие самоуправления в начальной школе как средства повышения качества гражданского воспитания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8187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Формирование основ гражданской идентичности у младших школьников во внеурочной деятельности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702475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Психолого-педагогические условия воспитания у младших школьников отношения к деньгам и собственности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306942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Педагогическая коррекция влияния семьи на воспитание ценностных отношений младших школьников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514066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Воспитание ценностных отношений младших школьников посредством диалога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09471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Воспитание ценностного отношения к природе у младших школьников во внеурочной деятельности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183422"/>
                  </a:ext>
                </a:extLst>
              </a:tr>
              <a:tr h="147541"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Мониторинг сформированности основ гражданской идентичности младших школьников</a:t>
                      </a:r>
                    </a:p>
                  </a:txBody>
                  <a:tcPr marL="2395" marR="2395" marT="2395" marB="239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009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775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82414"/>
            <a:ext cx="10972800" cy="521838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 b="1" i="1" dirty="0"/>
              <a:t>     </a:t>
            </a:r>
          </a:p>
          <a:p>
            <a:pPr>
              <a:lnSpc>
                <a:spcPct val="80000"/>
              </a:lnSpc>
            </a:pPr>
            <a:r>
              <a:rPr lang="ru-RU" altLang="ru-RU" sz="2800" i="1" dirty="0">
                <a:solidFill>
                  <a:schemeClr val="tx2"/>
                </a:solidFill>
              </a:rPr>
              <a:t>Воспитание у младших школьников готовности к нравственному самоопределению (</a:t>
            </a:r>
            <a:r>
              <a:rPr lang="ru-RU" altLang="ru-RU" i="1" dirty="0">
                <a:solidFill>
                  <a:schemeClr val="tx2"/>
                </a:solidFill>
              </a:rPr>
              <a:t>Петрова А.И.)</a:t>
            </a:r>
            <a:endParaRPr lang="ru-RU" altLang="ru-RU" sz="2800" i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2800" i="1" dirty="0">
                <a:solidFill>
                  <a:schemeClr val="tx2"/>
                </a:solidFill>
              </a:rPr>
              <a:t>Воспитание основ правовых представлений младших школьников (</a:t>
            </a:r>
            <a:r>
              <a:rPr lang="ru-RU" altLang="ru-RU" i="1" dirty="0">
                <a:solidFill>
                  <a:schemeClr val="tx2"/>
                </a:solidFill>
              </a:rPr>
              <a:t>Федорова И.Н.)</a:t>
            </a:r>
            <a:endParaRPr lang="ru-RU" altLang="ru-RU" sz="2800" i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2800" i="1" dirty="0">
                <a:solidFill>
                  <a:schemeClr val="tx2"/>
                </a:solidFill>
              </a:rPr>
              <a:t>Педагогические условия воспитания у младших школьников ценностного отношения к Родине. (</a:t>
            </a:r>
            <a:r>
              <a:rPr lang="ru-RU" altLang="ru-RU" i="1" dirty="0">
                <a:solidFill>
                  <a:schemeClr val="tx2"/>
                </a:solidFill>
              </a:rPr>
              <a:t>Савинова Л.Ю. )</a:t>
            </a:r>
            <a:endParaRPr lang="ru-RU" altLang="ru-RU" sz="2800" i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90800" y="208369"/>
            <a:ext cx="8169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365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исследований, выполненных под руководством </a:t>
            </a:r>
            <a:r>
              <a:rPr lang="ru-RU" sz="2000" dirty="0" err="1">
                <a:solidFill>
                  <a:srgbClr val="2365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Н.Ф.Головановой</a:t>
            </a:r>
            <a:r>
              <a:rPr lang="ru-RU" sz="2000" dirty="0">
                <a:solidFill>
                  <a:srgbClr val="2365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977" y="3704897"/>
            <a:ext cx="2055265" cy="301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258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96779" y="1403167"/>
            <a:ext cx="4901297" cy="5253220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>
                <a:solidFill>
                  <a:srgbClr val="009999"/>
                </a:solidFill>
              </a:rPr>
              <a:t>Структура нравственного свойства стала основой для выделения компонентов ценностного отношения: (Г.И. Вергелес, </a:t>
            </a:r>
            <a:r>
              <a:rPr lang="ru-RU" dirty="0" err="1">
                <a:solidFill>
                  <a:srgbClr val="009999"/>
                </a:solidFill>
              </a:rPr>
              <a:t>А.И.Раев</a:t>
            </a:r>
            <a:r>
              <a:rPr lang="ru-RU" dirty="0">
                <a:solidFill>
                  <a:srgbClr val="009999"/>
                </a:solidFill>
              </a:rPr>
              <a:t>, Л.А. Матвеева, Н.Ф. Голованова и др.)</a:t>
            </a: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815977" y="773454"/>
          <a:ext cx="8738488" cy="6084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783C2E-C9A5-4E6B-B70E-A284E25388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67783" y="0"/>
            <a:ext cx="1024217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95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53ED2E78-6BCB-4677-8114-C4200D6BE5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B56BF-FF90-46FB-8BD3-EAF5C0D85D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ru-RU" sz="2800" b="1" i="1" dirty="0">
                <a:solidFill>
                  <a:srgbClr val="0099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Савосина А. В. </a:t>
            </a:r>
            <a:r>
              <a:rPr lang="ru-RU" sz="2800" i="1" dirty="0">
                <a:solidFill>
                  <a:srgbClr val="0099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Формирование гипотетичности как средство воспитания у младших школьников ценностного отношения к творчеству</a:t>
            </a:r>
          </a:p>
          <a:p>
            <a:r>
              <a:rPr lang="ru-RU" sz="2800" b="1" i="1" dirty="0">
                <a:solidFill>
                  <a:srgbClr val="0099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Бронзова Т. А.</a:t>
            </a:r>
            <a:r>
              <a:rPr lang="ru-RU" b="1" i="1" dirty="0">
                <a:solidFill>
                  <a:srgbClr val="009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i="1" dirty="0">
                <a:solidFill>
                  <a:srgbClr val="0099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Воспитание ценностного отношения к Родине у подростков средствами художественного творчества</a:t>
            </a:r>
          </a:p>
          <a:p>
            <a:r>
              <a:rPr lang="ru-RU" sz="2800" b="1" i="1" dirty="0">
                <a:solidFill>
                  <a:srgbClr val="0099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Харитонова А. С.</a:t>
            </a:r>
            <a:r>
              <a:rPr lang="ru-RU" sz="2800" i="1" dirty="0">
                <a:solidFill>
                  <a:srgbClr val="0099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Воспитание ценностного отношения к Родине у младших школьников средствами </a:t>
            </a:r>
            <a:r>
              <a:rPr lang="ru-RU" sz="2800" i="1" dirty="0" err="1">
                <a:solidFill>
                  <a:srgbClr val="0099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синема</a:t>
            </a:r>
            <a:r>
              <a:rPr lang="ru-RU" sz="2800" i="1" dirty="0">
                <a:solidFill>
                  <a:srgbClr val="0099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-технологии </a:t>
            </a:r>
          </a:p>
          <a:p>
            <a:r>
              <a:rPr lang="ru-RU" sz="2800" b="1" i="1" dirty="0">
                <a:solidFill>
                  <a:srgbClr val="0099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Чистякова А. А. </a:t>
            </a:r>
            <a:r>
              <a:rPr lang="ru-RU" sz="2800" i="1" dirty="0">
                <a:solidFill>
                  <a:srgbClr val="0099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Воспитание ценностного отношения к семье у младших школьников средствами </a:t>
            </a:r>
            <a:r>
              <a:rPr lang="ru-RU" sz="2800" i="1" dirty="0" err="1">
                <a:solidFill>
                  <a:srgbClr val="0099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синема</a:t>
            </a:r>
            <a:r>
              <a:rPr lang="ru-RU" sz="2800" i="1" dirty="0">
                <a:solidFill>
                  <a:srgbClr val="0099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-технологии</a:t>
            </a:r>
          </a:p>
          <a:p>
            <a:r>
              <a:rPr lang="ru-RU" sz="2800" b="1" i="1" dirty="0">
                <a:solidFill>
                  <a:srgbClr val="0099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Зубарева А. Ю. </a:t>
            </a:r>
            <a:r>
              <a:rPr lang="ru-RU" sz="2800" i="1" dirty="0">
                <a:solidFill>
                  <a:srgbClr val="0099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Воспитание ценностного отношения к жизни у младших подростков средствами информационно-коммуникационных технологий </a:t>
            </a:r>
          </a:p>
          <a:p>
            <a:r>
              <a:rPr lang="ru-RU" sz="2800" b="1" i="1" dirty="0">
                <a:solidFill>
                  <a:srgbClr val="0099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Иванова М. Н.</a:t>
            </a:r>
            <a:r>
              <a:rPr lang="ru-RU" sz="2800" i="1" dirty="0">
                <a:solidFill>
                  <a:srgbClr val="0099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Оптимизация развития умения сотрудничать как фактор обогащения ценностного отношения к учению у младших школьников</a:t>
            </a:r>
            <a:endParaRPr lang="ru-RU" i="1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23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DE6623-8371-498A-945B-EC1EDA8D3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7783" y="0"/>
            <a:ext cx="1024217" cy="1024217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Г.И. Вергелес и А.И. Раев: нравственно-практическая задача как способ развития нравственного свойства                  нравственно-воспитательные 									задачи</a:t>
            </a:r>
          </a:p>
          <a:p>
            <a:endParaRPr lang="ru-RU" dirty="0"/>
          </a:p>
          <a:p>
            <a:r>
              <a:rPr lang="ru-RU" dirty="0"/>
              <a:t>					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DD49E671-E435-494B-B3B2-C715B0E0EF08}"/>
              </a:ext>
            </a:extLst>
          </p:cNvPr>
          <p:cNvSpPr/>
          <p:nvPr/>
        </p:nvSpPr>
        <p:spPr>
          <a:xfrm>
            <a:off x="5790138" y="18202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1DB84582-4E6A-4B9F-A7BE-5209E3B24EF5}"/>
              </a:ext>
            </a:extLst>
          </p:cNvPr>
          <p:cNvSpPr txBox="1">
            <a:spLocks/>
          </p:cNvSpPr>
          <p:nvPr/>
        </p:nvSpPr>
        <p:spPr>
          <a:xfrm>
            <a:off x="1170039" y="2685189"/>
            <a:ext cx="10700685" cy="3971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1557B5"/>
                </a:solidFill>
              </a:rPr>
              <a:t>Ситуации педагогически организованного социального опыта (</a:t>
            </a:r>
            <a:r>
              <a:rPr lang="ru-RU" dirty="0" err="1">
                <a:solidFill>
                  <a:srgbClr val="1557B5"/>
                </a:solidFill>
              </a:rPr>
              <a:t>Н.Ф.Голованова</a:t>
            </a:r>
            <a:r>
              <a:rPr lang="ru-RU" dirty="0">
                <a:solidFill>
                  <a:srgbClr val="1557B5"/>
                </a:solidFill>
              </a:rPr>
              <a:t>)</a:t>
            </a:r>
          </a:p>
        </p:txBody>
      </p:sp>
      <p:graphicFrame>
        <p:nvGraphicFramePr>
          <p:cNvPr id="8" name="Diagram2">
            <a:extLst>
              <a:ext uri="{FF2B5EF4-FFF2-40B4-BE49-F238E27FC236}">
                <a16:creationId xmlns:a16="http://schemas.microsoft.com/office/drawing/2014/main" id="{DF374B3A-1FD8-4D25-87DB-6FAE8CEB75EF}"/>
              </a:ext>
            </a:extLst>
          </p:cNvPr>
          <p:cNvGraphicFramePr/>
          <p:nvPr/>
        </p:nvGraphicFramePr>
        <p:xfrm>
          <a:off x="4080387" y="3274142"/>
          <a:ext cx="7469062" cy="3382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6475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Исследование представлений о заботе Первоклассники (46 респондентов)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3673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Ответы второклассников  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«Зачем заботиться?»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763" y="-184149"/>
            <a:ext cx="2408237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358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Ответы третьеклассники</a:t>
            </a:r>
            <a:br>
              <a:rPr lang="ru-RU" dirty="0"/>
            </a:br>
            <a:r>
              <a:rPr lang="ru-RU" dirty="0"/>
              <a:t>«О ком и как ты заботишься?»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447595" y="1700809"/>
          <a:ext cx="8736971" cy="2553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87755" y="4756503"/>
            <a:ext cx="5088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0070C0"/>
                </a:solidFill>
              </a:rPr>
              <a:t>«Помогать жить!»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908" y="4632325"/>
            <a:ext cx="2408237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814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Е</a:t>
            </a: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диные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условия формирования и развития младшего школьника как субъекта</a:t>
            </a:r>
            <a:endParaRPr lang="ru-RU" sz="5400" b="0" strike="noStrike" spc="-1" dirty="0">
              <a:solidFill>
                <a:srgbClr val="000000"/>
              </a:solidFill>
              <a:latin typeface="Calibri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BD6ADA-A7C8-4160-A57A-D5F30ADB2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7783" y="0"/>
            <a:ext cx="1024217" cy="10242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B874E8-6705-42D8-B8F6-D9F649012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595" y="3148330"/>
            <a:ext cx="4286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41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BB844A-C4FA-5EC2-6255-0BD5A1F6BA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94" y="68477"/>
            <a:ext cx="9029047" cy="677178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C13DEFB-F869-D133-181E-B07DB4733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30" y="3429000"/>
            <a:ext cx="2040079" cy="201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0B782F-9474-6DA6-E019-905870F8B0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0" y="60598"/>
            <a:ext cx="2039228" cy="2717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827E26F-D9E7-E62E-9FD0-BC14BF002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9" y="4965171"/>
            <a:ext cx="1528372" cy="18711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3C85C2-2B2A-BE98-D9C1-9FE388017A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587" y="4359270"/>
            <a:ext cx="3331737" cy="24302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F2E5D1F-6162-F7EC-3608-A012E8F040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6452" y="4898468"/>
            <a:ext cx="1994697" cy="196322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7A20E77-0BE9-5D60-7663-3DE2EFD374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1149" y="3786655"/>
            <a:ext cx="1843792" cy="30107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9E28F1-A93A-4918-7345-0F85F138CE79}"/>
              </a:ext>
            </a:extLst>
          </p:cNvPr>
          <p:cNvSpPr txBox="1"/>
          <p:nvPr/>
        </p:nvSpPr>
        <p:spPr>
          <a:xfrm>
            <a:off x="9848830" y="797423"/>
            <a:ext cx="2193968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90-летие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А. И.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Раева</a:t>
            </a:r>
          </a:p>
        </p:txBody>
      </p:sp>
    </p:spTree>
    <p:extLst>
      <p:ext uri="{BB962C8B-B14F-4D97-AF65-F5344CB8AC3E}">
        <p14:creationId xmlns:p14="http://schemas.microsoft.com/office/powerpoint/2010/main" val="147154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86714D50-4EE8-4BCE-A3C3-9B12B69940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virineya80@rambler.ru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DFFB47-192D-4F0A-B177-410EBCED6A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Научно-методическая школа начального образования Российского государственного педагогического университета им. А.И. Герцена – развитие младшего школьника как субъекта учебной деятельности и нравственного поведения (</a:t>
            </a:r>
            <a:r>
              <a:rPr lang="ru-RU" dirty="0" err="1"/>
              <a:t>А.И.Раев</a:t>
            </a:r>
            <a:r>
              <a:rPr lang="ru-RU" dirty="0"/>
              <a:t>)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653" y="3460604"/>
            <a:ext cx="1878013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417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/>
          </p:nvPr>
        </p:nvSpPr>
        <p:spPr>
          <a:xfrm>
            <a:off x="867600" y="2586960"/>
            <a:ext cx="10843200" cy="3514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Чем младше ребенок, тем выше уровень выстраивания ценностного диалога, тем сложнее подготовка учителя.</a:t>
            </a: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8133480" y="201600"/>
            <a:ext cx="3964680" cy="519840"/>
          </a:xfrm>
          <a:prstGeom prst="rect">
            <a:avLst/>
          </a:prstGeom>
          <a:noFill/>
          <a:ln w="0">
            <a:noFill/>
          </a:ln>
        </p:spPr>
        <p:txBody>
          <a:bodyPr lIns="108000"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9496" y="1997839"/>
            <a:ext cx="7584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Ситуация кризиса в социуме становится ситуацией проверки ценностных установок учителя. </a:t>
            </a:r>
          </a:p>
        </p:txBody>
      </p:sp>
    </p:spTree>
    <p:extLst>
      <p:ext uri="{BB962C8B-B14F-4D97-AF65-F5344CB8AC3E}">
        <p14:creationId xmlns:p14="http://schemas.microsoft.com/office/powerpoint/2010/main" val="2500913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757238"/>
            <a:ext cx="11644312" cy="5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729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Диалоги о воспитании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2256618" y="1806666"/>
            <a:ext cx="9311991" cy="43293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Бахтин М.М. «Но я единственный должен стать в определенное эмоционально-волевое отношение к историческому человечеству, я должен утвердить его как действительно ценное для меня, этим самым станет для меня ценным и все для него ценное»</a:t>
            </a:r>
          </a:p>
          <a:p>
            <a:endParaRPr lang="ru-RU" dirty="0"/>
          </a:p>
          <a:p>
            <a:r>
              <a:rPr lang="ru-RU" dirty="0">
                <a:latin typeface="Trebuchet MS" panose="020B0603020202020204" pitchFamily="34" charset="0"/>
              </a:rPr>
              <a:t>«Воспитание - социально, педагогически и личностно обусловленный процесс овладения детьми жизненным опытом, ценностями, смыслами и нравственными способами поведения, осуществляемый на основе </a:t>
            </a:r>
            <a:r>
              <a:rPr lang="ru-RU" u="sng" dirty="0">
                <a:latin typeface="Trebuchet MS" panose="020B0603020202020204" pitchFamily="34" charset="0"/>
              </a:rPr>
              <a:t>сотрудничества со взрослыми и сверстниками </a:t>
            </a:r>
            <a:r>
              <a:rPr lang="ru-RU" dirty="0">
                <a:latin typeface="Trebuchet MS" panose="020B0603020202020204" pitchFamily="34" charset="0"/>
              </a:rPr>
              <a:t>и самоопределения в культуре и социуме»  </a:t>
            </a:r>
            <a:r>
              <a:rPr lang="ru-RU" dirty="0" err="1">
                <a:latin typeface="Trebuchet MS" panose="020B0603020202020204" pitchFamily="34" charset="0"/>
              </a:rPr>
              <a:t>Бондаревская</a:t>
            </a:r>
            <a:r>
              <a:rPr lang="ru-RU" dirty="0">
                <a:latin typeface="Trebuchet MS" panose="020B0603020202020204" pitchFamily="34" charset="0"/>
              </a:rPr>
              <a:t> Е.В.</a:t>
            </a:r>
            <a:endParaRPr lang="ru-RU" dirty="0"/>
          </a:p>
          <a:p>
            <a:endParaRPr lang="ru-RU" dirty="0"/>
          </a:p>
          <a:p>
            <a:r>
              <a:rPr lang="ru-RU" dirty="0"/>
              <a:t>Воспитывать – значит разговаривать, сочувствовать, содействовать. Голованова Н.Ф.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Воспитание – это присвоение ценностей, которое происходит в диалоге.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4003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/>
          </p:nvPr>
        </p:nvSpPr>
        <p:spPr>
          <a:xfrm>
            <a:off x="8133480" y="201600"/>
            <a:ext cx="3964680" cy="519840"/>
          </a:xfrm>
          <a:prstGeom prst="rect">
            <a:avLst/>
          </a:prstGeom>
          <a:noFill/>
          <a:ln w="0">
            <a:noFill/>
          </a:ln>
        </p:spPr>
        <p:txBody>
          <a:bodyPr lIns="108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2365C3"/>
                </a:solidFill>
                <a:latin typeface="Calibri"/>
              </a:rPr>
              <a:t>Из материалов исследования студентов </a:t>
            </a:r>
            <a:endParaRPr lang="ru-RU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2365C3"/>
                </a:solidFill>
                <a:latin typeface="Calibri"/>
              </a:rPr>
              <a:t>(апрель 2022)</a:t>
            </a:r>
            <a:endParaRPr lang="ru-RU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296640" y="1403280"/>
            <a:ext cx="11359080" cy="5252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457200" indent="-457200" algn="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Самая сложная задача учителя – «воспитание», «сформировать у ребенка представления о добром», «развить любовь к Родине», «построить конструктивный диалог с родителями», «оградить от негативного влияния Интернета»</a:t>
            </a:r>
          </a:p>
          <a:p>
            <a:pPr algn="r">
              <a:lnSpc>
                <a:spcPct val="90000"/>
              </a:lnSpc>
              <a:spcBef>
                <a:spcPts val="1001"/>
              </a:spcBef>
              <a:buNone/>
            </a:pP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457200" indent="-457200" algn="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Воспитанность – «соблюдение норм и правил общества», «вежливость», «уважать других людей», «думать не только о себе», «слушаться родителей»</a:t>
            </a:r>
          </a:p>
          <a:p>
            <a:pPr algn="r">
              <a:lnSpc>
                <a:spcPct val="90000"/>
              </a:lnSpc>
              <a:spcBef>
                <a:spcPts val="1001"/>
              </a:spcBef>
              <a:buNone/>
            </a:pP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457200" indent="-457200" algn="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«Я воспитанный, потому что соблюдаю нормы»/</a:t>
            </a:r>
          </a:p>
          <a:p>
            <a:pPr algn="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«Я продолжаю процесс самовоспитания»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F4EEBC-05D4-4269-8F67-31D36DFDE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80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C4E616A8-6CD3-4151-9FEF-1522392850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264796"/>
                </a:solidFill>
              </a:rPr>
              <a:t>Благодарю за внимание!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170998C0-5CB5-498B-BB3C-07E022E8663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54537" y="1397000"/>
            <a:ext cx="313372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0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321858" y="129895"/>
            <a:ext cx="7992503" cy="520282"/>
          </a:xfrm>
        </p:spPr>
        <p:txBody>
          <a:bodyPr/>
          <a:lstStyle/>
          <a:p>
            <a:r>
              <a:rPr lang="ru-RU" altLang="ru-RU" sz="3600" b="1" i="1" dirty="0">
                <a:solidFill>
                  <a:srgbClr val="01696C"/>
                </a:solidFill>
              </a:rPr>
              <a:t>ПОКАЗАТЕЛИ СУБЪЕКТНОСТИ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555811" y="719666"/>
          <a:ext cx="10623177" cy="5851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E9BD34-AB82-CD2F-C85F-FA5FE82A76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425" y="107812"/>
            <a:ext cx="1084729" cy="108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57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86714D50-4EE8-4BCE-A3C3-9B12B69940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virineya80@rambler.ru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FFAB18-43A4-4F2A-842E-126021B09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9445" y="0"/>
            <a:ext cx="1022555" cy="10225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FD3E56-386F-437E-ADBE-7C76E40FB260}"/>
              </a:ext>
            </a:extLst>
          </p:cNvPr>
          <p:cNvSpPr txBox="1"/>
          <p:nvPr/>
        </p:nvSpPr>
        <p:spPr>
          <a:xfrm>
            <a:off x="1716939" y="230921"/>
            <a:ext cx="8350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/>
              <a:t>Младший школьник как субъект нравственного поведения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2A77C6-59F8-4C4F-809F-78AC31217DD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632767" y="1230042"/>
            <a:ext cx="8053514" cy="4529721"/>
          </a:xfrm>
          <a:prstGeom prst="rect">
            <a:avLst/>
          </a:prstGeom>
        </p:spPr>
      </p:pic>
      <p:pic>
        <p:nvPicPr>
          <p:cNvPr id="11" name="Рисунок 10" descr="Передача со сплошной заливкой">
            <a:extLst>
              <a:ext uri="{FF2B5EF4-FFF2-40B4-BE49-F238E27FC236}">
                <a16:creationId xmlns:a16="http://schemas.microsoft.com/office/drawing/2014/main" id="{929A288C-9B68-4ECF-A39F-6B331DB0B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2485" y="2955515"/>
            <a:ext cx="914400" cy="9144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03B56CF-FD32-493D-9FE4-3AF93358DF9B}"/>
              </a:ext>
            </a:extLst>
          </p:cNvPr>
          <p:cNvSpPr/>
          <p:nvPr/>
        </p:nvSpPr>
        <p:spPr>
          <a:xfrm>
            <a:off x="7160857" y="2532262"/>
            <a:ext cx="2520939" cy="19252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деятельность и поведение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08AED7-21CB-41C9-BEBB-2ACA79F3F81C}"/>
              </a:ext>
            </a:extLst>
          </p:cNvPr>
          <p:cNvSpPr txBox="1"/>
          <p:nvPr/>
        </p:nvSpPr>
        <p:spPr>
          <a:xfrm>
            <a:off x="4211274" y="5304792"/>
            <a:ext cx="72576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1557B5"/>
                </a:solidFill>
              </a:rPr>
              <a:t>Развитие нравственных убеждений младших школьников – </a:t>
            </a:r>
          </a:p>
          <a:p>
            <a:r>
              <a:rPr lang="ru-RU" sz="2000" dirty="0">
                <a:solidFill>
                  <a:srgbClr val="1557B5"/>
                </a:solidFill>
              </a:rPr>
              <a:t>условие становления его как субъекта нравственного поведения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1006519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90C7A29-96F1-4695-BBFC-381A2D028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7783" y="0"/>
            <a:ext cx="1024217" cy="1024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D27A93-FFE9-47B2-BF3D-E8E77AF85CAE}"/>
              </a:ext>
            </a:extLst>
          </p:cNvPr>
          <p:cNvSpPr txBox="1"/>
          <p:nvPr/>
        </p:nvSpPr>
        <p:spPr>
          <a:xfrm>
            <a:off x="3264310" y="432619"/>
            <a:ext cx="7744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Диагностика уровня развития нравственных убеждений</a:t>
            </a: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AC7AACCD-4B62-4113-9742-4D267B30BA92}"/>
              </a:ext>
            </a:extLst>
          </p:cNvPr>
          <p:cNvGraphicFramePr/>
          <p:nvPr/>
        </p:nvGraphicFramePr>
        <p:xfrm>
          <a:off x="1202999" y="1191024"/>
          <a:ext cx="10321736" cy="4646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742A79A-5A99-4EA3-A5BE-C6408674E0C8}"/>
              </a:ext>
            </a:extLst>
          </p:cNvPr>
          <p:cNvSpPr txBox="1"/>
          <p:nvPr/>
        </p:nvSpPr>
        <p:spPr>
          <a:xfrm>
            <a:off x="668794" y="6010055"/>
            <a:ext cx="8887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009999"/>
                </a:solidFill>
              </a:rPr>
              <a:t>Кутергина</a:t>
            </a:r>
            <a:r>
              <a:rPr lang="ru-RU" b="1" dirty="0">
                <a:solidFill>
                  <a:srgbClr val="009999"/>
                </a:solidFill>
              </a:rPr>
              <a:t> Л.Н. Формирование нравственной самостоятельности </a:t>
            </a:r>
          </a:p>
          <a:p>
            <a:r>
              <a:rPr lang="ru-RU" b="1" dirty="0">
                <a:solidFill>
                  <a:srgbClr val="009999"/>
                </a:solidFill>
              </a:rPr>
              <a:t>младших 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1182617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B94A72C4-0AF9-4BF5-84DC-F555A80EA9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2AC87F-3631-44E5-9155-AFA4B11EE6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ru-RU" sz="2000" b="1" i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Петрова А.И. </a:t>
            </a:r>
            <a:r>
              <a:rPr lang="ru-RU" sz="2000" i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у младших школьников готовности к нравственному самоопределению, 2001 </a:t>
            </a:r>
            <a:r>
              <a:rPr lang="ru-RU" sz="1800" b="0" i="1" dirty="0">
                <a:solidFill>
                  <a:srgbClr val="009999"/>
                </a:solidFill>
                <a:effectLst/>
                <a:latin typeface="Tahoma" panose="020B0604030504040204" pitchFamily="34" charset="0"/>
              </a:rPr>
              <a:t>Автореф. </a:t>
            </a:r>
            <a:r>
              <a:rPr lang="ru-RU" sz="1800" b="0" i="1" dirty="0" err="1">
                <a:solidFill>
                  <a:srgbClr val="009999"/>
                </a:solidFill>
                <a:effectLst/>
                <a:latin typeface="Tahoma" panose="020B0604030504040204" pitchFamily="34" charset="0"/>
              </a:rPr>
              <a:t>дис</a:t>
            </a:r>
            <a:r>
              <a:rPr lang="ru-RU" sz="1800" b="0" i="1" dirty="0">
                <a:solidFill>
                  <a:srgbClr val="009999"/>
                </a:solidFill>
                <a:effectLst/>
                <a:latin typeface="Tahoma" panose="020B0604030504040204" pitchFamily="34" charset="0"/>
              </a:rPr>
              <a:t>….канд. пед. наук</a:t>
            </a:r>
            <a:endParaRPr lang="ru-RU" sz="1800" i="1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i="1" dirty="0">
              <a:solidFill>
                <a:srgbClr val="00999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b="1" i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Журина  Н.А. </a:t>
            </a:r>
            <a:r>
              <a:rPr lang="ru-RU" sz="2000" i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готовности младшего школьника к ценностному выбору, 2009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ru-RU" sz="2000" i="1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ru-RU" sz="2000" i="1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Яковлева Ю.И.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мониторинг воспитания основ гражданской идентичности в начальной школе , 2016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Лысоченко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И.А.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качества правового воспитания в начальной школе,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solidFill>
                <a:srgbClr val="00999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i="1" dirty="0">
              <a:solidFill>
                <a:srgbClr val="00999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0" i="1" dirty="0">
                <a:solidFill>
                  <a:srgbClr val="009999"/>
                </a:solidFill>
                <a:effectLst/>
                <a:latin typeface="Tahoma" panose="020B0604030504040204" pitchFamily="34" charset="0"/>
              </a:rPr>
              <a:t>Ядрышников В.В. Перенос младшими школьниками нравственного опыта из учебной во внеучебную деятельность. Автореф. </a:t>
            </a:r>
            <a:r>
              <a:rPr lang="ru-RU" sz="2400" b="0" i="1" dirty="0" err="1">
                <a:solidFill>
                  <a:srgbClr val="009999"/>
                </a:solidFill>
                <a:effectLst/>
                <a:latin typeface="Tahoma" panose="020B0604030504040204" pitchFamily="34" charset="0"/>
              </a:rPr>
              <a:t>дис</a:t>
            </a:r>
            <a:r>
              <a:rPr lang="ru-RU" sz="2400" b="0" i="1" dirty="0">
                <a:solidFill>
                  <a:srgbClr val="009999"/>
                </a:solidFill>
                <a:effectLst/>
                <a:latin typeface="Tahoma" panose="020B0604030504040204" pitchFamily="34" charset="0"/>
              </a:rPr>
              <a:t>….канд. псих. наук. Л., 1989.</a:t>
            </a:r>
            <a:endParaRPr lang="ru-RU" sz="2400" i="1" dirty="0">
              <a:solidFill>
                <a:srgbClr val="00999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i="1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72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0192" y="278059"/>
            <a:ext cx="11292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1649D"/>
                </a:solidFill>
              </a:rPr>
              <a:t>Формирование младшего школьника как субъекта нравственного поведения</a:t>
            </a:r>
            <a:endParaRPr lang="ru-RU" sz="2800" b="1" dirty="0">
              <a:solidFill>
                <a:srgbClr val="01649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0489" y="1375646"/>
            <a:ext cx="11711021" cy="756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	</a:t>
            </a:r>
            <a:r>
              <a:rPr lang="ru-RU" sz="2400" dirty="0"/>
              <a:t>важным условием правильно организованного педагогического взаимодействия также является </a:t>
            </a:r>
            <a:r>
              <a:rPr lang="ru-RU" sz="2400" u="sng" dirty="0"/>
              <a:t>комплексный </a:t>
            </a:r>
            <a:r>
              <a:rPr lang="ru-RU" sz="2400" dirty="0"/>
              <a:t>характер развития нравственно-волевых свойств.</a:t>
            </a:r>
          </a:p>
          <a:p>
            <a:r>
              <a:rPr lang="ru-RU" sz="2400" dirty="0"/>
              <a:t>	</a:t>
            </a:r>
          </a:p>
          <a:p>
            <a:r>
              <a:rPr lang="ru-RU" sz="2400" dirty="0"/>
              <a:t>	Н.Ф. Голованова обратилась в своем докторском исследовании к проблеме </a:t>
            </a:r>
            <a:r>
              <a:rPr lang="ru-RU" sz="2400" b="1" dirty="0"/>
              <a:t>социализации</a:t>
            </a:r>
            <a:r>
              <a:rPr lang="ru-RU" sz="2400" dirty="0"/>
              <a:t> младшего школьника. </a:t>
            </a:r>
          </a:p>
          <a:p>
            <a:r>
              <a:rPr lang="ru-RU" sz="2400" dirty="0"/>
              <a:t>Ею были систематизированы  и </a:t>
            </a:r>
          </a:p>
          <a:p>
            <a:r>
              <a:rPr lang="ru-RU" sz="2400" dirty="0"/>
              <a:t>описаны возрастные особенности социализации, </a:t>
            </a:r>
          </a:p>
          <a:p>
            <a:r>
              <a:rPr lang="ru-RU" sz="2400" dirty="0"/>
              <a:t>а также поставлена задача воспитания </a:t>
            </a:r>
          </a:p>
          <a:p>
            <a:r>
              <a:rPr lang="ru-RU" sz="2400" dirty="0"/>
              <a:t>у младшего школьника позиции </a:t>
            </a:r>
          </a:p>
          <a:p>
            <a:r>
              <a:rPr lang="ru-RU" sz="2400" dirty="0"/>
              <a:t>субъекта социализации, </a:t>
            </a:r>
          </a:p>
          <a:p>
            <a:r>
              <a:rPr lang="ru-RU" sz="2400" dirty="0"/>
              <a:t>предполагающей переход </a:t>
            </a:r>
          </a:p>
          <a:p>
            <a:r>
              <a:rPr lang="ru-RU" sz="2400" dirty="0"/>
              <a:t>от воспитания к самовоспитанию.</a:t>
            </a:r>
          </a:p>
          <a:p>
            <a:endParaRPr lang="ru-RU" sz="2400" dirty="0"/>
          </a:p>
          <a:p>
            <a:pPr>
              <a:lnSpc>
                <a:spcPct val="80000"/>
              </a:lnSpc>
            </a:pPr>
            <a:r>
              <a:rPr lang="ru-RU" altLang="ru-RU" sz="2400" dirty="0"/>
              <a:t>    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    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ru-RU" sz="32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554" y="3493047"/>
            <a:ext cx="1570639" cy="235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982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297" y="332514"/>
            <a:ext cx="1573212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817919-912E-4FF4-AB0E-F1570D596FA0}"/>
              </a:ext>
            </a:extLst>
          </p:cNvPr>
          <p:cNvSpPr txBox="1"/>
          <p:nvPr/>
        </p:nvSpPr>
        <p:spPr>
          <a:xfrm>
            <a:off x="629263" y="1140179"/>
            <a:ext cx="884903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Н. Ф.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Головановой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было доказано, что «в высшей степени осознанная и самостоятельная деятельность человека  по совершенствованию своей личности, характеризующейся тем, что он осознает себя и действует как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субъект социализации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способный самоопределятся в социуме, является процесс самовоспитания»</a:t>
            </a:r>
            <a:endParaRPr lang="ru-RU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820A1E-66E9-4DF2-9FF0-742E1B57B5EB}"/>
              </a:ext>
            </a:extLst>
          </p:cNvPr>
          <p:cNvSpPr txBox="1"/>
          <p:nvPr/>
        </p:nvSpPr>
        <p:spPr>
          <a:xfrm>
            <a:off x="5321643" y="2881129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Докторская диссертация «Педагогические основы социализации младших школьников»,1996</a:t>
            </a:r>
            <a:br>
              <a:rPr lang="ru-RU" dirty="0"/>
            </a:b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E66E23-DF4E-43F4-AABE-F2B4B015CBAA}"/>
              </a:ext>
            </a:extLst>
          </p:cNvPr>
          <p:cNvSpPr txBox="1"/>
          <p:nvPr/>
        </p:nvSpPr>
        <p:spPr>
          <a:xfrm>
            <a:off x="436605" y="3429000"/>
            <a:ext cx="106149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Признаки самоопределения: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самостоятельному акту выбора,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Описаны сценарии социализации детей в образовательном процессе и определены стратегии и методическая тактика организации социализирующего педагогического процесса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92CBF7-BCD2-496D-BDEE-B29B46BD9AF2}"/>
              </a:ext>
            </a:extLst>
          </p:cNvPr>
          <p:cNvSpPr txBox="1"/>
          <p:nvPr/>
        </p:nvSpPr>
        <p:spPr>
          <a:xfrm>
            <a:off x="629263" y="5420856"/>
            <a:ext cx="10788379" cy="1051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Федорова И.Н.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Воспитание основ правовых представлений младших школьников, 2002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Савинова Л. Ю.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Педагогические условия воспитания у младших школьников ценностного отношения к Родине, 2003</a:t>
            </a:r>
          </a:p>
        </p:txBody>
      </p:sp>
    </p:spTree>
    <p:extLst>
      <p:ext uri="{BB962C8B-B14F-4D97-AF65-F5344CB8AC3E}">
        <p14:creationId xmlns:p14="http://schemas.microsoft.com/office/powerpoint/2010/main" val="2694004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0192" y="278059"/>
            <a:ext cx="11292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1649D"/>
                </a:solidFill>
              </a:rPr>
              <a:t>Педагогические идеи </a:t>
            </a:r>
            <a:r>
              <a:rPr lang="ru-RU" sz="2000" b="1" dirty="0" err="1">
                <a:solidFill>
                  <a:srgbClr val="01649D"/>
                </a:solidFill>
              </a:rPr>
              <a:t>Н.Ф.Головановой</a:t>
            </a:r>
            <a:r>
              <a:rPr lang="ru-RU" sz="2000" b="1" dirty="0">
                <a:solidFill>
                  <a:srgbClr val="01649D"/>
                </a:solidFill>
              </a:rPr>
              <a:t> представлены в следующих широко используемых учебных пособиях</a:t>
            </a:r>
            <a:endParaRPr lang="ru-RU" sz="2800" b="1" dirty="0">
              <a:solidFill>
                <a:srgbClr val="01649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0489" y="1375646"/>
            <a:ext cx="11711021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Педагогика: учебник и практикум для академического </a:t>
            </a:r>
            <a:r>
              <a:rPr lang="ru-RU" dirty="0" err="1"/>
              <a:t>бакалавриата</a:t>
            </a:r>
            <a:r>
              <a:rPr lang="ru-RU" dirty="0"/>
              <a:t>. М.: </a:t>
            </a:r>
            <a:r>
              <a:rPr lang="ru-RU" dirty="0" err="1"/>
              <a:t>Юрайт</a:t>
            </a:r>
            <a:r>
              <a:rPr lang="ru-RU" dirty="0"/>
              <a:t>, 2016.- 377 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Общая педагогика:  учебное пособие для вузов (серия «Современный учебник»). СПб.: Речь, 2005, - 316 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Социализация и воспитание ребёнка: учебное пособие для студентов высших учебных заведений. СПб.: Речь, 2004, -268 с.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  </a:t>
            </a:r>
          </a:p>
          <a:p>
            <a:r>
              <a:rPr lang="ru-RU" b="1" i="1" dirty="0"/>
              <a:t> 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"/>
          <a:stretch/>
        </p:blipFill>
        <p:spPr bwMode="auto">
          <a:xfrm>
            <a:off x="8418786" y="2396358"/>
            <a:ext cx="2011126" cy="292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760" y="3231931"/>
            <a:ext cx="2011042" cy="306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9" t="15196" r="46042" b="18265"/>
          <a:stretch/>
        </p:blipFill>
        <p:spPr bwMode="auto">
          <a:xfrm>
            <a:off x="3122488" y="2617075"/>
            <a:ext cx="2505802" cy="347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6652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РГПУ им. А. И. Герцен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5429</TotalTime>
  <Words>1842</Words>
  <Application>Microsoft Office PowerPoint</Application>
  <PresentationFormat>Широкоэкранный</PresentationFormat>
  <Paragraphs>213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Bookman Old Style</vt:lpstr>
      <vt:lpstr>Calibri</vt:lpstr>
      <vt:lpstr>Calibri Light</vt:lpstr>
      <vt:lpstr>Tahoma</vt:lpstr>
      <vt:lpstr>Times New Roman</vt:lpstr>
      <vt:lpstr>Trebuchet MS</vt:lpstr>
      <vt:lpstr>Wingdings</vt:lpstr>
      <vt:lpstr>Тема РГПУ им. А. И. Герцена</vt:lpstr>
      <vt:lpstr> ТРАДИЦИИ И СОВРЕМЕННЫЕ ТЕНДЕНЦИИ В ВОСПИТАНИИ МЛАДШЕГО ШКОЛЬНИКА КАК СУБЪЕКТА НРАВСТВЕННОГО ПОВЕДЕНИЯ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Исследование представлений о заботе Первоклассники (46 респондентов)</vt:lpstr>
      <vt:lpstr>Ответы второклассников   «Зачем заботиться?»</vt:lpstr>
      <vt:lpstr>Ответы третьеклассники «О ком и как ты заботишься?»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Диалоги о воспитании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72</cp:revision>
  <cp:lastPrinted>2024-05-13T04:01:53Z</cp:lastPrinted>
  <dcterms:created xsi:type="dcterms:W3CDTF">2020-11-14T05:43:22Z</dcterms:created>
  <dcterms:modified xsi:type="dcterms:W3CDTF">2025-02-09T06:37:15Z</dcterms:modified>
</cp:coreProperties>
</file>