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25" d="100"/>
          <a:sy n="125" d="100"/>
        </p:scale>
        <p:origin x="-246" y="-9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7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99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3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90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18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80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66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95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7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49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6DA18-E5BA-420B-B322-117040EB99BA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0D4CF-5C8F-492C-8DD4-375F01D87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38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кеты (с 26.02.2020)\Брендбук БУН\Презентация титул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412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71905" y="2275329"/>
            <a:ext cx="420018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500" b="1" dirty="0" smtClean="0"/>
              <a:t>ТЕМА ПРЕЗЕНТАЦИИ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125354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акеты (с 26.02.2020)\Брендбук БУН\Презентация слайд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88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443448"/>
            <a:ext cx="2474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ТЕМА ПРЕЗЕНТАЦИИ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987574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1466081"/>
            <a:ext cx="4176464" cy="27363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7744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81</Words>
  <Application>Microsoft Office PowerPoint</Application>
  <PresentationFormat>Экран (16:9)</PresentationFormat>
  <Paragraphs>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operator</dc:creator>
  <cp:lastModifiedBy>operator</cp:lastModifiedBy>
  <cp:revision>1</cp:revision>
  <dcterms:created xsi:type="dcterms:W3CDTF">2026-09-24T07:30:33Z</dcterms:created>
  <dcterms:modified xsi:type="dcterms:W3CDTF">2026-09-24T07:33:33Z</dcterms:modified>
</cp:coreProperties>
</file>