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60" r:id="rId4"/>
    <p:sldId id="261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39" d="100"/>
          <a:sy n="39" d="100"/>
        </p:scale>
        <p:origin x="125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F1567-BEEB-4CD7-A4FA-0AE1D2707207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B83F5-6820-4F33-9DFF-F8C74182FD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008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Заметки к слайду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FB83F5-6820-4F33-9DFF-F8C74182FD6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91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Заметки к слайду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FB83F5-6820-4F33-9DFF-F8C74182FD6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534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Заметки к слайду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FB83F5-6820-4F33-9DFF-F8C74182FD6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795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Заметки к слайду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FB83F5-6820-4F33-9DFF-F8C74182FD6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219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Заметки к слайду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FB83F5-6820-4F33-9DFF-F8C74182FD6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219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Заметки к слайду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FB83F5-6820-4F33-9DFF-F8C74182FD6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13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74D3EB-6D26-4233-8A1D-59E43F308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575244-FD03-4C86-A90D-8B336C6EA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404162-D588-4593-B757-531CE08B4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D4075D-CBEE-4E3B-B30B-BF1FF62B1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9127B5-1E3B-4FE3-92BB-EC7F41676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57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DDE77-EFA8-42BE-8CCF-710A9F7D4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5544FC-FE86-4874-B657-87CF042AF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603C9B-F3F7-4A85-A99A-770E0DF0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C45A5A-862C-4C99-90B4-A4E05F4FE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C5A913-F4ED-4683-B483-3F1115DCD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25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8D2FEB8-2B60-4390-AA41-070A0193E9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24F6C49-DB42-4EEC-8212-646252ADD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602CEC-9AC5-47EC-A24F-BFB7F8A33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256B1B-A930-4534-862C-ED70D43BA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3E1C3F-8C14-4A03-9B3F-A314102D1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37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17A3D8-CCDF-4EF4-B3A9-4DBA694AF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3CE2E8-9830-4716-96A3-338FEFAB1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208A55-4FF0-4909-9A3A-CF8E3CF1C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CCE226-A3C6-4FF4-A773-83DABB325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D75FA0-DA32-47B9-B6FB-CF64689C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227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00EBF2-106A-4663-B380-9850A3FBA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111B7F-9FF3-497E-8052-E7961CB15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0E03CF-224B-4237-90A5-0E3550C08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C98107-AA79-4834-8993-807597C3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206616-EA09-4AA6-BF3B-1EA5131E9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93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BD03A2-3729-4B63-AE96-1ED93E272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DB5CDA-7BF9-48C6-A797-B67012BE62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F91054-BB54-41CE-88C6-4CF4AB71F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3045817-A968-4A13-AF3D-16685B69A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D18BAAA-5DD8-430B-9748-16DDC925E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6BABF2-5D4A-4738-801B-DDF9A8E58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1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92A62-76CB-4918-A746-3F46A3A84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E51ACA-F9A7-472C-BE2C-625A15A71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1DF899D-8F5B-4169-9104-0D52F13FE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52506BA-297A-42A1-AE84-5AF69E9DD2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23BD243-D6D7-4CF3-90FB-1548CA5608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FBDD77F-47BE-428D-8732-4DB2124C0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A1F527C-3804-4620-8B60-E718D085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80F1553-BBF7-4839-8888-244A79682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CF0742-1B07-4F49-B4A1-C9C8D1DDD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3193827-F7C6-4972-9A9D-933D66776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17B46B-9190-46B4-A977-EC6FEE43C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227F64E-8161-4A30-B3B6-4B4BD12E1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61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4AFBC0C-6B96-4E96-8C20-602BAFE6D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7F18D4B-9027-4FB9-ABDC-122D8E8A3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991B85-3E92-41B2-8722-2FFC3E049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14066C-3365-417A-B4BE-983B5F788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9F2BD3-FA50-4BD4-9E03-140C70E51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27F5F5B-4D36-4CD8-9E4E-A3B5BB757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258EB74-BC39-45F3-84DE-E49CEB6E7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797E49-6FB0-490B-91BF-91F3EF3D4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060C45-2249-440D-B876-B1043FB34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609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FEE2BA-0C01-4F91-BF00-66047B2D9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13A0EAF-7D27-49DD-81EE-D34AF568C5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A438B04-E1E6-4432-9321-9F3C3C1B23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CE1AFF-31FE-4F06-8D25-E77911F2C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5E966C-61F7-4F84-BBFF-822C0625B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EB04053-2889-4C61-B9CA-D316FE595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72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9233D5-776B-4578-A25C-2BAE489CE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223195-C570-4A69-91B5-13D232691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B20715-57D1-4882-9D15-F38FE6380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79AF8-1AEC-4C1D-9D2E-B7A5778ADBE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4D5F2B-33D3-4F90-98B3-6917A9F057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2A729E-F5EC-4154-9108-A23E14A560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F1741-1D4B-4AF4-A283-C8AC0ADD4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38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575FD-12E7-468F-821B-727A9ABF0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142" y="2479521"/>
            <a:ext cx="10515600" cy="949479"/>
          </a:xfrm>
        </p:spPr>
        <p:txBody>
          <a:bodyPr>
            <a:normAutofit/>
          </a:bodyPr>
          <a:lstStyle/>
          <a:p>
            <a:pPr algn="ctr"/>
            <a:r>
              <a:rPr lang="ru-RU" sz="5400" dirty="0"/>
              <a:t>Название темы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1673B20-F00B-4136-9BC6-BEE2169745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87" t="30599" r="61062" b="31003"/>
          <a:stretch/>
        </p:blipFill>
        <p:spPr>
          <a:xfrm>
            <a:off x="192505" y="-1"/>
            <a:ext cx="2526660" cy="2479521"/>
          </a:xfr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FB386F0-6CE8-4E74-BFC1-513C653C2B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3" t="66452" r="7933" b="19570"/>
          <a:stretch/>
        </p:blipFill>
        <p:spPr>
          <a:xfrm>
            <a:off x="5109432" y="949351"/>
            <a:ext cx="6681516" cy="7853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BE0004D-BE3F-4716-8AEC-E5D46174DF05}"/>
              </a:ext>
            </a:extLst>
          </p:cNvPr>
          <p:cNvSpPr txBox="1"/>
          <p:nvPr/>
        </p:nvSpPr>
        <p:spPr>
          <a:xfrm>
            <a:off x="8919411" y="4133291"/>
            <a:ext cx="27340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dirty="0">
                <a:latin typeface="Calibri" panose="020F0502020204030204" pitchFamily="34" charset="0"/>
                <a:cs typeface="Calibri" panose="020F0502020204030204" pitchFamily="34" charset="0"/>
              </a:rPr>
              <a:t>Автор</a:t>
            </a:r>
          </a:p>
          <a:p>
            <a:pPr algn="r"/>
            <a:r>
              <a:rPr lang="ru-RU" sz="3200" dirty="0">
                <a:latin typeface="Calibri" panose="020F0502020204030204" pitchFamily="34" charset="0"/>
                <a:cs typeface="Calibri" panose="020F0502020204030204" pitchFamily="34" charset="0"/>
              </a:rPr>
              <a:t>Учреждение</a:t>
            </a:r>
          </a:p>
          <a:p>
            <a:pPr algn="r"/>
            <a:r>
              <a:rPr lang="ru-RU" sz="3200" dirty="0">
                <a:latin typeface="Calibri" panose="020F0502020204030204" pitchFamily="34" charset="0"/>
                <a:cs typeface="Calibri" panose="020F0502020204030204" pitchFamily="34" charset="0"/>
              </a:rPr>
              <a:t>Руководитель</a:t>
            </a:r>
          </a:p>
        </p:txBody>
      </p:sp>
    </p:spTree>
    <p:extLst>
      <p:ext uri="{BB962C8B-B14F-4D97-AF65-F5344CB8AC3E}">
        <p14:creationId xmlns:p14="http://schemas.microsoft.com/office/powerpoint/2010/main" val="4047158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9070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7408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1768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8243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3806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47160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29</Words>
  <Application>Microsoft Office PowerPoint</Application>
  <PresentationFormat>Широкоэкранный</PresentationFormat>
  <Paragraphs>16</Paragraphs>
  <Slides>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Название темы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темы</dc:title>
  <dc:creator>Светлана Полякова</dc:creator>
  <cp:lastModifiedBy>Светлана Полякова</cp:lastModifiedBy>
  <cp:revision>5</cp:revision>
  <dcterms:created xsi:type="dcterms:W3CDTF">2021-11-06T22:18:03Z</dcterms:created>
  <dcterms:modified xsi:type="dcterms:W3CDTF">2021-11-11T07:32:38Z</dcterms:modified>
</cp:coreProperties>
</file>